
<file path=[Content_Types].xml><?xml version="1.0" encoding="utf-8"?>
<Types xmlns="http://schemas.openxmlformats.org/package/2006/content-types">
  <Default Extension="xml" ContentType="application/xml"/>
  <Default Extension="xlsx" ContentType="application/vnd.openxmlformats-officedocument.spreadsheetml.sheet"/>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2.xml" ContentType="application/vnd.openxmlformats-officedocument.presentationml.notesSlide+xml"/>
  <Override PartName="/ppt/comments/comment3.xml" ContentType="application/vnd.openxmlformats-officedocument.presentationml.comments+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1" r:id="rId1"/>
  </p:sldMasterIdLst>
  <p:notesMasterIdLst>
    <p:notesMasterId r:id="rId25"/>
  </p:notesMasterIdLst>
  <p:handoutMasterIdLst>
    <p:handoutMasterId r:id="rId26"/>
  </p:handoutMasterIdLst>
  <p:sldIdLst>
    <p:sldId id="291" r:id="rId2"/>
    <p:sldId id="303" r:id="rId3"/>
    <p:sldId id="304" r:id="rId4"/>
    <p:sldId id="315" r:id="rId5"/>
    <p:sldId id="316" r:id="rId6"/>
    <p:sldId id="305" r:id="rId7"/>
    <p:sldId id="307" r:id="rId8"/>
    <p:sldId id="309" r:id="rId9"/>
    <p:sldId id="308" r:id="rId10"/>
    <p:sldId id="310" r:id="rId11"/>
    <p:sldId id="311" r:id="rId12"/>
    <p:sldId id="313" r:id="rId13"/>
    <p:sldId id="314" r:id="rId14"/>
    <p:sldId id="292" r:id="rId15"/>
    <p:sldId id="294" r:id="rId16"/>
    <p:sldId id="295" r:id="rId17"/>
    <p:sldId id="296" r:id="rId18"/>
    <p:sldId id="297" r:id="rId19"/>
    <p:sldId id="298" r:id="rId20"/>
    <p:sldId id="301" r:id="rId21"/>
    <p:sldId id="300" r:id="rId22"/>
    <p:sldId id="286" r:id="rId23"/>
    <p:sldId id="290" r:id="rId24"/>
  </p:sldIdLst>
  <p:sldSz cx="9144000" cy="6858000" type="screen4x3"/>
  <p:notesSz cx="6858000" cy="9144000"/>
  <p:defaultText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 id="2" name="Microsoft Office User" initials="Office [2]" lastIdx="1" clrIdx="1">
    <p:extLst/>
  </p:cmAuthor>
  <p:cmAuthor id="3" name="Microsoft Office User" initials="Office [2] [2]" lastIdx="1" clrIdx="2">
    <p:extLst/>
  </p:cmAuthor>
  <p:cmAuthor id="4" name="Microsoft Office User" initials="Office [2] [2] [2]"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828383"/>
    <a:srgbClr val="666666"/>
    <a:srgbClr val="005BBB"/>
    <a:srgbClr val="4DC3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101"/>
    <p:restoredTop sz="95833"/>
  </p:normalViewPr>
  <p:slideViewPr>
    <p:cSldViewPr snapToGrid="0" snapToObjects="1">
      <p:cViewPr>
        <p:scale>
          <a:sx n="118" d="100"/>
          <a:sy n="118" d="100"/>
        </p:scale>
        <p:origin x="144" y="-216"/>
      </p:cViewPr>
      <p:guideLst/>
    </p:cSldViewPr>
  </p:slideViewPr>
  <p:outlineViewPr>
    <p:cViewPr>
      <p:scale>
        <a:sx n="33" d="100"/>
        <a:sy n="33" d="100"/>
      </p:scale>
      <p:origin x="0" y="-6064"/>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commentAuthors" Target="commentAuthors.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r>
              <a:rPr lang="en-US" sz="2400" b="0" dirty="0" smtClean="0">
                <a:solidFill>
                  <a:schemeClr val="tx1"/>
                </a:solidFill>
                <a:latin typeface="Arial" charset="0"/>
                <a:ea typeface="Arial" charset="0"/>
                <a:cs typeface="Arial" charset="0"/>
              </a:rPr>
              <a:t>Data</a:t>
            </a:r>
            <a:r>
              <a:rPr lang="en-US" sz="2400" b="0" baseline="0" dirty="0" smtClean="0">
                <a:solidFill>
                  <a:schemeClr val="tx1"/>
                </a:solidFill>
                <a:latin typeface="Arial" charset="0"/>
                <a:ea typeface="Arial" charset="0"/>
                <a:cs typeface="Arial" charset="0"/>
              </a:rPr>
              <a:t> Analysis</a:t>
            </a:r>
            <a:endParaRPr lang="en-US" sz="2400" b="0" dirty="0">
              <a:solidFill>
                <a:schemeClr val="tx1"/>
              </a:solidFill>
              <a:latin typeface="Arial" charset="0"/>
              <a:ea typeface="Arial" charset="0"/>
              <a:cs typeface="Arial" charset="0"/>
            </a:endParaRPr>
          </a:p>
        </c:rich>
      </c:tx>
      <c:layout>
        <c:manualLayout>
          <c:xMode val="edge"/>
          <c:yMode val="edge"/>
          <c:x val="0.385308151093439"/>
          <c:y val="0.0"/>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Arial" charset="0"/>
              <a:ea typeface="Arial" charset="0"/>
              <a:cs typeface="Arial" charset="0"/>
            </a:defRPr>
          </a:pPr>
          <a:endParaRPr lang="en-US"/>
        </a:p>
      </c:txPr>
    </c:title>
    <c:autoTitleDeleted val="0"/>
    <c:plotArea>
      <c:layout>
        <c:manualLayout>
          <c:layoutTarget val="inner"/>
          <c:xMode val="edge"/>
          <c:yMode val="edge"/>
          <c:x val="0.0694865452951582"/>
          <c:y val="0.18978671073609"/>
          <c:w val="0.904668524287347"/>
          <c:h val="0.617691604255488"/>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c:v>
                </c:pt>
                <c:pt idx="1">
                  <c:v>category </c:v>
                </c:pt>
                <c:pt idx="2">
                  <c:v>category </c:v>
                </c:pt>
                <c:pt idx="3">
                  <c:v>category </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c:v>
                </c:pt>
                <c:pt idx="1">
                  <c:v>category </c:v>
                </c:pt>
                <c:pt idx="2">
                  <c:v>category </c:v>
                </c:pt>
                <c:pt idx="3">
                  <c:v>category </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c:v>
                </c:pt>
                <c:pt idx="1">
                  <c:v>category </c:v>
                </c:pt>
                <c:pt idx="2">
                  <c:v>category </c:v>
                </c:pt>
                <c:pt idx="3">
                  <c:v>category </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1196235520"/>
        <c:axId val="1196237840"/>
      </c:barChart>
      <c:catAx>
        <c:axId val="1196235520"/>
        <c:scaling>
          <c:orientation val="minMax"/>
        </c:scaling>
        <c:delete val="0"/>
        <c:axPos val="b"/>
        <c:numFmt formatCode="General" sourceLinked="1"/>
        <c:majorTickMark val="none"/>
        <c:minorTickMark val="none"/>
        <c:tickLblPos val="nextTo"/>
        <c:spPr>
          <a:noFill/>
          <a:ln w="41275" cap="flat" cmpd="sng" algn="ctr">
            <a:solidFill>
              <a:schemeClr val="tx1"/>
            </a:solidFill>
            <a:round/>
          </a:ln>
          <a:effectLst/>
        </c:spPr>
        <c:txPr>
          <a:bodyPr rot="-60000000" spcFirstLastPara="1" vertOverflow="ellipsis" vert="horz" wrap="square" anchor="ctr" anchorCtr="1"/>
          <a:lstStyle/>
          <a:p>
            <a:pPr>
              <a:defRPr sz="1500" b="0" i="0" u="none" strike="noStrike" kern="1200" baseline="0">
                <a:solidFill>
                  <a:schemeClr val="tx1"/>
                </a:solidFill>
                <a:latin typeface="Arial" charset="0"/>
                <a:ea typeface="Arial" charset="0"/>
                <a:cs typeface="Arial" charset="0"/>
              </a:defRPr>
            </a:pPr>
            <a:endParaRPr lang="en-US"/>
          </a:p>
        </c:txPr>
        <c:crossAx val="1196237840"/>
        <c:crosses val="autoZero"/>
        <c:auto val="1"/>
        <c:lblAlgn val="ctr"/>
        <c:lblOffset val="100"/>
        <c:noMultiLvlLbl val="0"/>
      </c:catAx>
      <c:valAx>
        <c:axId val="1196237840"/>
        <c:scaling>
          <c:orientation val="minMax"/>
        </c:scaling>
        <c:delete val="0"/>
        <c:axPos val="l"/>
        <c:majorGridlines>
          <c:spPr>
            <a:ln w="9525" cap="flat" cmpd="sng" algn="ctr">
              <a:solidFill>
                <a:schemeClr val="tx1">
                  <a:lumMod val="15000"/>
                  <a:lumOff val="85000"/>
                </a:schemeClr>
              </a:solidFill>
              <a:prstDash val="dash"/>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Arial" charset="0"/>
                <a:ea typeface="Arial" charset="0"/>
                <a:cs typeface="Arial" charset="0"/>
              </a:defRPr>
            </a:pPr>
            <a:endParaRPr lang="en-US"/>
          </a:p>
        </c:txPr>
        <c:crossAx val="1196235520"/>
        <c:crosses val="autoZero"/>
        <c:crossBetween val="between"/>
      </c:valAx>
      <c:spPr>
        <a:noFill/>
        <a:ln>
          <a:noFill/>
        </a:ln>
        <a:effectLst/>
      </c:spPr>
    </c:plotArea>
    <c:legend>
      <c:legendPos val="b"/>
      <c:layout>
        <c:manualLayout>
          <c:xMode val="edge"/>
          <c:yMode val="edge"/>
          <c:x val="0.210186910035848"/>
          <c:y val="0.93190648234362"/>
          <c:w val="0.606240040074514"/>
          <c:h val="0.0679453725055462"/>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Arial" charset="0"/>
              <a:ea typeface="Arial" charset="0"/>
              <a:cs typeface="Arial" charset="0"/>
            </a:defRPr>
          </a:pPr>
          <a:endParaRPr lang="en-US"/>
        </a:p>
      </c:txPr>
    </c:legend>
    <c:plotVisOnly val="1"/>
    <c:dispBlanksAs val="gap"/>
    <c:showDLblsOverMax val="0"/>
  </c:chart>
  <c:spPr>
    <a:solidFill>
      <a:schemeClr val="bg1">
        <a:alpha val="62000"/>
      </a:schemeClr>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19-04-09T22:24:00.828" idx="1">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19-04-09T22:24:00.828" idx="1">
    <p:pos x="10" y="10"/>
    <p:text/>
    <p:extLst>
      <p:ext uri="{C676402C-5697-4E1C-873F-D02D1690AC5C}">
        <p15:threadingInfo xmlns:p15="http://schemas.microsoft.com/office/powerpoint/2012/main" timeZoneBias="2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4" dt="2019-04-09T22:24:00.828" idx="1">
    <p:pos x="10" y="10"/>
    <p:text/>
    <p:extLst>
      <p:ext uri="{C676402C-5697-4E1C-873F-D02D1690AC5C}">
        <p15:threadingInfo xmlns:p15="http://schemas.microsoft.com/office/powerpoint/2012/main" timeZoneBias="24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31D33A1-6D17-2C4C-B4C2-C83DB37352CC}" type="datetimeFigureOut">
              <a:rPr lang="en-US" smtClean="0">
                <a:latin typeface="Arial" charset="0"/>
              </a:rPr>
              <a:t>4/10/19</a:t>
            </a:fld>
            <a:endParaRPr lang="en-US" dirty="0">
              <a:latin typeface="Arial"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B59171E-5108-1245-8B63-E8B205C9AF87}" type="slidenum">
              <a:rPr lang="en-US" smtClean="0">
                <a:latin typeface="Arial" charset="0"/>
              </a:rPr>
              <a:t>‹#›</a:t>
            </a:fld>
            <a:endParaRPr lang="en-US" dirty="0">
              <a:latin typeface="Arial" charset="0"/>
            </a:endParaRPr>
          </a:p>
        </p:txBody>
      </p:sp>
    </p:spTree>
    <p:extLst>
      <p:ext uri="{BB962C8B-B14F-4D97-AF65-F5344CB8AC3E}">
        <p14:creationId xmlns:p14="http://schemas.microsoft.com/office/powerpoint/2010/main" val="967542304"/>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charset="0"/>
              </a:defRPr>
            </a:lvl1pPr>
          </a:lstStyle>
          <a:p>
            <a:fld id="{5B96CA4F-2197-CC40-B4FC-798A937A9DC6}" type="datetimeFigureOut">
              <a:rPr lang="en-US" smtClean="0"/>
              <a:pPr/>
              <a:t>4/10/19</a:t>
            </a:fld>
            <a:endParaRPr lang="en-US" dirty="0"/>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charset="0"/>
              </a:defRPr>
            </a:lvl1pPr>
          </a:lstStyle>
          <a:p>
            <a:fld id="{02322656-8894-1544-92AA-01B3CF5E6182}" type="slidenum">
              <a:rPr lang="en-US" smtClean="0"/>
              <a:pPr/>
              <a:t>‹#›</a:t>
            </a:fld>
            <a:endParaRPr lang="en-US" dirty="0"/>
          </a:p>
        </p:txBody>
      </p:sp>
    </p:spTree>
    <p:extLst>
      <p:ext uri="{BB962C8B-B14F-4D97-AF65-F5344CB8AC3E}">
        <p14:creationId xmlns:p14="http://schemas.microsoft.com/office/powerpoint/2010/main" val="702750498"/>
      </p:ext>
    </p:extLst>
  </p:cSld>
  <p:clrMap bg1="lt1" tx1="dk1" bg2="lt2" tx2="dk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Arial" charset="0"/>
        <a:ea typeface="+mn-ea"/>
        <a:cs typeface="+mn-cs"/>
      </a:defRPr>
    </a:lvl1pPr>
    <a:lvl2pPr marL="609585" algn="l" defTabSz="1219170" rtl="0" eaLnBrk="1" latinLnBrk="0" hangingPunct="1">
      <a:defRPr sz="1600" kern="1200">
        <a:solidFill>
          <a:schemeClr val="tx1"/>
        </a:solidFill>
        <a:latin typeface="Arial" charset="0"/>
        <a:ea typeface="+mn-ea"/>
        <a:cs typeface="+mn-cs"/>
      </a:defRPr>
    </a:lvl2pPr>
    <a:lvl3pPr marL="1219170" algn="l" defTabSz="1219170" rtl="0" eaLnBrk="1" latinLnBrk="0" hangingPunct="1">
      <a:defRPr sz="1600" kern="1200">
        <a:solidFill>
          <a:schemeClr val="tx1"/>
        </a:solidFill>
        <a:latin typeface="Arial" charset="0"/>
        <a:ea typeface="+mn-ea"/>
        <a:cs typeface="+mn-cs"/>
      </a:defRPr>
    </a:lvl3pPr>
    <a:lvl4pPr marL="1828754" algn="l" defTabSz="1219170" rtl="0" eaLnBrk="1" latinLnBrk="0" hangingPunct="1">
      <a:defRPr sz="1600" kern="1200">
        <a:solidFill>
          <a:schemeClr val="tx1"/>
        </a:solidFill>
        <a:latin typeface="Arial" charset="0"/>
        <a:ea typeface="+mn-ea"/>
        <a:cs typeface="+mn-cs"/>
      </a:defRPr>
    </a:lvl4pPr>
    <a:lvl5pPr marL="2438339" algn="l" defTabSz="1219170" rtl="0" eaLnBrk="1" latinLnBrk="0" hangingPunct="1">
      <a:defRPr sz="1600" kern="1200">
        <a:solidFill>
          <a:schemeClr val="tx1"/>
        </a:solidFill>
        <a:latin typeface="Arial"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7</a:t>
            </a:fld>
            <a:endParaRPr lang="en-US" dirty="0"/>
          </a:p>
        </p:txBody>
      </p:sp>
    </p:spTree>
    <p:extLst>
      <p:ext uri="{BB962C8B-B14F-4D97-AF65-F5344CB8AC3E}">
        <p14:creationId xmlns:p14="http://schemas.microsoft.com/office/powerpoint/2010/main" val="12544239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13</a:t>
            </a:fld>
            <a:endParaRPr lang="en-US" dirty="0"/>
          </a:p>
        </p:txBody>
      </p:sp>
    </p:spTree>
    <p:extLst>
      <p:ext uri="{BB962C8B-B14F-4D97-AF65-F5344CB8AC3E}">
        <p14:creationId xmlns:p14="http://schemas.microsoft.com/office/powerpoint/2010/main" val="1924452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2322656-8894-1544-92AA-01B3CF5E6182}" type="slidenum">
              <a:rPr lang="en-US" smtClean="0"/>
              <a:pPr/>
              <a:t>15</a:t>
            </a:fld>
            <a:endParaRPr lang="en-US" dirty="0"/>
          </a:p>
        </p:txBody>
      </p:sp>
    </p:spTree>
    <p:extLst>
      <p:ext uri="{BB962C8B-B14F-4D97-AF65-F5344CB8AC3E}">
        <p14:creationId xmlns:p14="http://schemas.microsoft.com/office/powerpoint/2010/main" val="162218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 y="857"/>
            <a:ext cx="9144000" cy="6858000"/>
          </a:xfrm>
          <a:prstGeom prst="rect">
            <a:avLst/>
          </a:prstGeom>
        </p:spPr>
      </p:pic>
      <p:sp>
        <p:nvSpPr>
          <p:cNvPr id="10" name="Text Placeholder 5"/>
          <p:cNvSpPr>
            <a:spLocks noGrp="1"/>
          </p:cNvSpPr>
          <p:nvPr>
            <p:ph type="body" sz="quarter" idx="10" hasCustomPrompt="1"/>
          </p:nvPr>
        </p:nvSpPr>
        <p:spPr>
          <a:xfrm>
            <a:off x="493776" y="3968497"/>
            <a:ext cx="4978908" cy="1650381"/>
          </a:xfrm>
          <a:prstGeom prst="rect">
            <a:avLst/>
          </a:prstGeom>
        </p:spPr>
        <p:txBody>
          <a:bodyPr lIns="0">
            <a:normAutofit/>
          </a:bodyPr>
          <a:lstStyle>
            <a:lvl1pPr marL="0" indent="0">
              <a:buNone/>
              <a:defRPr sz="2100" b="0" i="0">
                <a:solidFill>
                  <a:schemeClr val="bg1"/>
                </a:solidFill>
                <a:latin typeface="Georgia" charset="0"/>
                <a:ea typeface="Georgia" charset="0"/>
                <a:cs typeface="Georgia" charset="0"/>
              </a:defRPr>
            </a:lvl1pPr>
          </a:lstStyle>
          <a:p>
            <a:pPr lvl="0"/>
            <a:r>
              <a:rPr lang="en-US" dirty="0" smtClean="0"/>
              <a:t>Sub-topic</a:t>
            </a:r>
          </a:p>
        </p:txBody>
      </p:sp>
      <p:sp>
        <p:nvSpPr>
          <p:cNvPr id="14" name="Title 1"/>
          <p:cNvSpPr>
            <a:spLocks noGrp="1"/>
          </p:cNvSpPr>
          <p:nvPr>
            <p:ph type="ctrTitle" hasCustomPrompt="1"/>
          </p:nvPr>
        </p:nvSpPr>
        <p:spPr>
          <a:xfrm>
            <a:off x="493776" y="1490472"/>
            <a:ext cx="4978908" cy="2386584"/>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smtClean="0"/>
              <a:t>Presentation</a:t>
            </a:r>
            <a:br>
              <a:rPr lang="en-US" dirty="0" smtClean="0"/>
            </a:br>
            <a:r>
              <a:rPr lang="en-US" dirty="0" smtClean="0"/>
              <a:t>Title</a:t>
            </a:r>
            <a:endParaRPr lang="en-US"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93776" y="6016249"/>
            <a:ext cx="3818411" cy="283186"/>
          </a:xfrm>
          <a:prstGeom prst="rect">
            <a:avLst/>
          </a:prstGeom>
        </p:spPr>
      </p:pic>
    </p:spTree>
    <p:extLst>
      <p:ext uri="{BB962C8B-B14F-4D97-AF65-F5344CB8AC3E}">
        <p14:creationId xmlns:p14="http://schemas.microsoft.com/office/powerpoint/2010/main" val="50587984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ull Width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0" y="883920"/>
            <a:ext cx="9144000" cy="5974080"/>
          </a:xfrm>
          <a:prstGeom prst="rect">
            <a:avLst/>
          </a:prstGeom>
          <a:solidFill>
            <a:schemeClr val="bg2">
              <a:lumMod val="75000"/>
            </a:schemeClr>
          </a:solidFill>
          <a:ln>
            <a:no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Tree>
    <p:extLst>
      <p:ext uri="{BB962C8B-B14F-4D97-AF65-F5344CB8AC3E}">
        <p14:creationId xmlns:p14="http://schemas.microsoft.com/office/powerpoint/2010/main" val="78451944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ext and Chart">
    <p:spTree>
      <p:nvGrpSpPr>
        <p:cNvPr id="1" name=""/>
        <p:cNvGrpSpPr/>
        <p:nvPr/>
      </p:nvGrpSpPr>
      <p:grpSpPr>
        <a:xfrm>
          <a:off x="0" y="0"/>
          <a:ext cx="0" cy="0"/>
          <a:chOff x="0" y="0"/>
          <a:chExt cx="0" cy="0"/>
        </a:xfrm>
      </p:grpSpPr>
      <p:sp>
        <p:nvSpPr>
          <p:cNvPr id="3" name="Chart Placeholder 2"/>
          <p:cNvSpPr>
            <a:spLocks noGrp="1"/>
          </p:cNvSpPr>
          <p:nvPr>
            <p:ph type="chart" sz="quarter" idx="16"/>
          </p:nvPr>
        </p:nvSpPr>
        <p:spPr>
          <a:xfrm>
            <a:off x="3824240" y="1320800"/>
            <a:ext cx="4791075" cy="4465639"/>
          </a:xfrm>
          <a:prstGeom prst="rect">
            <a:avLst/>
          </a:prstGeom>
          <a:solidFill>
            <a:schemeClr val="bg2">
              <a:lumMod val="75000"/>
            </a:schemeClr>
          </a:solidFill>
          <a:ln>
            <a:noFill/>
          </a:ln>
        </p:spPr>
        <p:style>
          <a:lnRef idx="1">
            <a:schemeClr val="accent3"/>
          </a:lnRef>
          <a:fillRef idx="2">
            <a:schemeClr val="accent3"/>
          </a:fillRef>
          <a:effectRef idx="1">
            <a:schemeClr val="accent3"/>
          </a:effectRef>
          <a:fontRef idx="none"/>
        </p:style>
        <p:txBody>
          <a:bodyPr/>
          <a:lstStyle>
            <a:lvl1pPr marL="0" marR="0" indent="0" algn="ctr" defTabSz="685800" rtl="0" eaLnBrk="1" fontAlgn="auto" latinLnBrk="0" hangingPunct="1">
              <a:lnSpc>
                <a:spcPct val="90000"/>
              </a:lnSpc>
              <a:spcBef>
                <a:spcPts val="750"/>
              </a:spcBef>
              <a:spcAft>
                <a:spcPts val="0"/>
              </a:spcAft>
              <a:buClrTx/>
              <a:buSzTx/>
              <a:buFont typeface="Arial" panose="020B0604020202020204" pitchFamily="34" charset="0"/>
              <a:buNone/>
              <a:tabLst/>
              <a:defRPr sz="1200" baseline="0">
                <a:solidFill>
                  <a:schemeClr val="bg1"/>
                </a:solidFill>
                <a:latin typeface="Arial" charset="0"/>
                <a:ea typeface="Arial" charset="0"/>
                <a:cs typeface="Arial" charset="0"/>
              </a:defRPr>
            </a:lvl1pPr>
          </a:lstStyle>
          <a:p>
            <a:endParaRPr lang="en-US" dirty="0" smtClean="0"/>
          </a:p>
          <a:p>
            <a:r>
              <a:rPr lang="en-US" dirty="0" smtClean="0"/>
              <a:t>Drag chart to placeholder or click icon to add chart</a:t>
            </a:r>
          </a:p>
          <a:p>
            <a:endParaRPr lang="en-US" dirty="0"/>
          </a:p>
        </p:txBody>
      </p:sp>
      <p:sp>
        <p:nvSpPr>
          <p:cNvPr id="8"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9"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4874895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0" y="0"/>
            <a:ext cx="9144000" cy="6858000"/>
          </a:xfrm>
          <a:prstGeom prst="rect">
            <a:avLst/>
          </a:prstGeom>
        </p:spPr>
      </p:pic>
      <p:sp>
        <p:nvSpPr>
          <p:cNvPr id="5" name="Title 1"/>
          <p:cNvSpPr>
            <a:spLocks noGrp="1"/>
          </p:cNvSpPr>
          <p:nvPr>
            <p:ph type="ctrTitle" hasCustomPrompt="1"/>
          </p:nvPr>
        </p:nvSpPr>
        <p:spPr>
          <a:xfrm>
            <a:off x="493776" y="1490663"/>
            <a:ext cx="4978908" cy="2387600"/>
          </a:xfrm>
          <a:prstGeom prst="rect">
            <a:avLst/>
          </a:prstGeom>
          <a:ln>
            <a:noFill/>
          </a:ln>
        </p:spPr>
        <p:txBody>
          <a:bodyPr lIns="0" anchor="b"/>
          <a:lstStyle>
            <a:lvl1pPr algn="l">
              <a:lnSpc>
                <a:spcPts val="4350"/>
              </a:lnSpc>
              <a:defRPr sz="4500" b="1" i="0" cap="all" baseline="0">
                <a:solidFill>
                  <a:schemeClr val="bg1"/>
                </a:solidFill>
                <a:latin typeface="Arial" charset="0"/>
                <a:ea typeface="Arial" charset="0"/>
                <a:cs typeface="Arial" charset="0"/>
              </a:defRPr>
            </a:lvl1pPr>
          </a:lstStyle>
          <a:p>
            <a:r>
              <a:rPr lang="en-US" dirty="0" smtClean="0"/>
              <a:t>DIVIDER SLIDE</a:t>
            </a:r>
            <a:endParaRPr lang="en-US" dirty="0"/>
          </a:p>
        </p:txBody>
      </p:sp>
      <p:sp>
        <p:nvSpPr>
          <p:cNvPr id="6" name="Subtitle 2"/>
          <p:cNvSpPr>
            <a:spLocks noGrp="1"/>
          </p:cNvSpPr>
          <p:nvPr>
            <p:ph type="subTitle" idx="1" hasCustomPrompt="1"/>
          </p:nvPr>
        </p:nvSpPr>
        <p:spPr>
          <a:xfrm>
            <a:off x="493776" y="3970337"/>
            <a:ext cx="4978908" cy="2212976"/>
          </a:xfrm>
          <a:prstGeom prst="rect">
            <a:avLst/>
          </a:prstGeom>
          <a:ln>
            <a:noFill/>
          </a:ln>
        </p:spPr>
        <p:txBody>
          <a:bodyPr lIns="0">
            <a:normAutofit/>
          </a:bodyPr>
          <a:lstStyle>
            <a:lvl1pPr marL="0" indent="0" algn="l">
              <a:buNone/>
              <a:defRPr sz="2100" b="0" baseline="0">
                <a:solidFill>
                  <a:schemeClr val="bg1"/>
                </a:solidFill>
                <a:latin typeface="Georgia" charset="0"/>
                <a:ea typeface="Georgia" charset="0"/>
                <a:cs typeface="Georgia"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Section title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66701" y="321147"/>
            <a:ext cx="3818411" cy="283186"/>
          </a:xfrm>
          <a:prstGeom prst="rect">
            <a:avLst/>
          </a:prstGeom>
        </p:spPr>
      </p:pic>
    </p:spTree>
    <p:extLst>
      <p:ext uri="{BB962C8B-B14F-4D97-AF65-F5344CB8AC3E}">
        <p14:creationId xmlns:p14="http://schemas.microsoft.com/office/powerpoint/2010/main" val="7504656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Slide">
    <p:spTree>
      <p:nvGrpSpPr>
        <p:cNvPr id="1" name=""/>
        <p:cNvGrpSpPr/>
        <p:nvPr/>
      </p:nvGrpSpPr>
      <p:grpSpPr>
        <a:xfrm>
          <a:off x="0" y="0"/>
          <a:ext cx="0" cy="0"/>
          <a:chOff x="0" y="0"/>
          <a:chExt cx="0" cy="0"/>
        </a:xfrm>
      </p:grpSpPr>
      <p:sp>
        <p:nvSpPr>
          <p:cNvPr id="7" name="Rectangle 6"/>
          <p:cNvSpPr/>
          <p:nvPr userDrawn="1"/>
        </p:nvSpPr>
        <p:spPr>
          <a:xfrm>
            <a:off x="4256314" y="2177143"/>
            <a:ext cx="4887686" cy="46808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lide Number Placeholder 6"/>
          <p:cNvSpPr txBox="1">
            <a:spLocks/>
          </p:cNvSpPr>
          <p:nvPr userDrawn="1"/>
        </p:nvSpPr>
        <p:spPr>
          <a:xfrm>
            <a:off x="8284464" y="6221885"/>
            <a:ext cx="544068" cy="534516"/>
          </a:xfrm>
          <a:prstGeom prst="rect">
            <a:avLst/>
          </a:prstGeom>
        </p:spPr>
        <p:txBody>
          <a:bodyPr vert="horz" lIns="91440" tIns="45720" rIns="91440" bIns="4572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200" b="1" smtClean="0">
                <a:latin typeface="Arial" charset="0"/>
                <a:ea typeface="Arial" charset="0"/>
                <a:cs typeface="Arial" charset="0"/>
              </a:rPr>
              <a:pPr/>
              <a:t>‹#›</a:t>
            </a:fld>
            <a:endParaRPr lang="en-US" sz="1200" b="1" dirty="0">
              <a:latin typeface="Arial" charset="0"/>
              <a:ea typeface="Arial" charset="0"/>
              <a:cs typeface="Arial" charset="0"/>
            </a:endParaRPr>
          </a:p>
        </p:txBody>
      </p:sp>
    </p:spTree>
    <p:extLst>
      <p:ext uri="{BB962C8B-B14F-4D97-AF65-F5344CB8AC3E}">
        <p14:creationId xmlns:p14="http://schemas.microsoft.com/office/powerpoint/2010/main" val="58641740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27101" y="2189264"/>
            <a:ext cx="4802124" cy="3790483"/>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smtClean="0"/>
              <a:t>Em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36689797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 Text">
    <p:spTree>
      <p:nvGrpSpPr>
        <p:cNvPr id="1" name=""/>
        <p:cNvGrpSpPr/>
        <p:nvPr/>
      </p:nvGrpSpPr>
      <p:grpSpPr>
        <a:xfrm>
          <a:off x="0" y="0"/>
          <a:ext cx="0" cy="0"/>
          <a:chOff x="0" y="0"/>
          <a:chExt cx="0" cy="0"/>
        </a:xfrm>
      </p:grpSpPr>
      <p:sp>
        <p:nvSpPr>
          <p:cNvPr id="12" name="Text Placeholder 2"/>
          <p:cNvSpPr>
            <a:spLocks noGrp="1"/>
          </p:cNvSpPr>
          <p:nvPr>
            <p:ph type="body" idx="10" hasCustomPrompt="1"/>
          </p:nvPr>
        </p:nvSpPr>
        <p:spPr>
          <a:xfrm>
            <a:off x="425196"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a:t>
            </a:r>
          </a:p>
        </p:txBody>
      </p:sp>
      <p:sp>
        <p:nvSpPr>
          <p:cNvPr id="13" name="Text Placeholder 2"/>
          <p:cNvSpPr>
            <a:spLocks noGrp="1"/>
          </p:cNvSpPr>
          <p:nvPr>
            <p:ph type="body" idx="11" hasCustomPrompt="1"/>
          </p:nvPr>
        </p:nvSpPr>
        <p:spPr>
          <a:xfrm>
            <a:off x="3771900" y="2185417"/>
            <a:ext cx="3134815" cy="3511409"/>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pPr lvl="0"/>
            <a:r>
              <a:rPr lang="en-US" dirty="0" err="1" smtClean="0"/>
              <a:t>Etiam</a:t>
            </a:r>
            <a:r>
              <a:rPr lang="en-US" dirty="0" smtClean="0"/>
              <a:t> </a:t>
            </a:r>
            <a:r>
              <a:rPr lang="en-US" dirty="0" err="1" smtClean="0"/>
              <a:t>molestie</a:t>
            </a:r>
            <a:r>
              <a:rPr lang="en-US" dirty="0" smtClean="0"/>
              <a:t> </a:t>
            </a:r>
            <a:r>
              <a:rPr lang="en-US" dirty="0" err="1" smtClean="0"/>
              <a:t>velit</a:t>
            </a:r>
            <a:r>
              <a:rPr lang="en-US" dirty="0" smtClean="0"/>
              <a:t> vitae dolor </a:t>
            </a:r>
            <a:r>
              <a:rPr lang="en-US" dirty="0" err="1" smtClean="0"/>
              <a:t>euismod</a:t>
            </a:r>
            <a:r>
              <a:rPr lang="en-US" dirty="0" smtClean="0"/>
              <a:t>, sit </a:t>
            </a:r>
            <a:r>
              <a:rPr lang="en-US" dirty="0" err="1" smtClean="0"/>
              <a:t>amet</a:t>
            </a:r>
            <a:r>
              <a:rPr lang="en-US" dirty="0" smtClean="0"/>
              <a:t> </a:t>
            </a:r>
            <a:r>
              <a:rPr lang="en-US" dirty="0" err="1" smtClean="0"/>
              <a:t>finibus</a:t>
            </a:r>
            <a:r>
              <a:rPr lang="en-US" dirty="0" smtClean="0"/>
              <a:t> </a:t>
            </a:r>
            <a:r>
              <a:rPr lang="en-US" dirty="0" err="1" smtClean="0"/>
              <a:t>risus</a:t>
            </a:r>
            <a:r>
              <a:rPr lang="en-US" dirty="0" smtClean="0"/>
              <a:t> </a:t>
            </a:r>
            <a:r>
              <a:rPr lang="en-US" dirty="0" err="1" smtClean="0"/>
              <a:t>mattis</a:t>
            </a:r>
            <a:r>
              <a:rPr lang="en-US" dirty="0" smtClean="0"/>
              <a:t>. In </a:t>
            </a:r>
            <a:r>
              <a:rPr lang="en-US" dirty="0" err="1" smtClean="0"/>
              <a:t>ornare</a:t>
            </a:r>
            <a:r>
              <a:rPr lang="en-US" dirty="0" smtClean="0"/>
              <a:t> convallis </a:t>
            </a:r>
            <a:r>
              <a:rPr lang="en-US" dirty="0" err="1" smtClean="0"/>
              <a:t>velit</a:t>
            </a:r>
            <a:r>
              <a:rPr lang="en-US" dirty="0" smtClean="0"/>
              <a:t> vitae cursus. Integer </a:t>
            </a:r>
            <a:r>
              <a:rPr lang="en-US" dirty="0" err="1" smtClean="0"/>
              <a:t>egestas</a:t>
            </a:r>
            <a:r>
              <a:rPr lang="en-US" dirty="0" smtClean="0"/>
              <a:t> sit </a:t>
            </a:r>
            <a:r>
              <a:rPr lang="en-US" dirty="0" err="1" smtClean="0"/>
              <a:t>amet</a:t>
            </a:r>
            <a:r>
              <a:rPr lang="en-US" dirty="0" smtClean="0"/>
              <a:t> mi </a:t>
            </a:r>
            <a:r>
              <a:rPr lang="en-US" dirty="0" err="1" smtClean="0"/>
              <a:t>vehicula</a:t>
            </a:r>
            <a:r>
              <a:rPr lang="en-US" dirty="0" smtClean="0"/>
              <a:t> </a:t>
            </a:r>
            <a:r>
              <a:rPr lang="en-US" dirty="0" err="1" smtClean="0"/>
              <a:t>sollicitudin</a:t>
            </a:r>
            <a:r>
              <a:rPr lang="en-US" dirty="0" smtClean="0"/>
              <a:t>. </a:t>
            </a:r>
            <a:r>
              <a:rPr lang="en-US" dirty="0" err="1" smtClean="0"/>
              <a:t>Pellentesque</a:t>
            </a:r>
            <a:r>
              <a:rPr lang="en-US" dirty="0" smtClean="0"/>
              <a:t> habitant </a:t>
            </a:r>
            <a:r>
              <a:rPr lang="en-US" dirty="0" err="1" smtClean="0"/>
              <a:t>morbi</a:t>
            </a:r>
            <a:r>
              <a:rPr lang="en-US" dirty="0" smtClean="0"/>
              <a:t> </a:t>
            </a:r>
            <a:r>
              <a:rPr lang="en-US" dirty="0" err="1" smtClean="0"/>
              <a:t>tristique</a:t>
            </a:r>
            <a:r>
              <a:rPr lang="en-US" dirty="0" smtClean="0"/>
              <a:t> </a:t>
            </a:r>
            <a:r>
              <a:rPr lang="en-US" dirty="0" err="1" smtClean="0"/>
              <a:t>senectus</a:t>
            </a:r>
            <a:r>
              <a:rPr lang="en-US" dirty="0" smtClean="0"/>
              <a:t> et </a:t>
            </a:r>
            <a:r>
              <a:rPr lang="en-US" dirty="0" err="1" smtClean="0"/>
              <a:t>netus</a:t>
            </a:r>
            <a:r>
              <a:rPr lang="en-US" dirty="0" smtClean="0"/>
              <a:t> et </a:t>
            </a:r>
            <a:r>
              <a:rPr lang="en-US" dirty="0" err="1" smtClean="0"/>
              <a:t>malesuada</a:t>
            </a:r>
            <a:r>
              <a:rPr lang="en-US" dirty="0" smtClean="0"/>
              <a:t> fames ac </a:t>
            </a:r>
            <a:r>
              <a:rPr lang="en-US" dirty="0" err="1" smtClean="0"/>
              <a:t>turpis</a:t>
            </a:r>
            <a:r>
              <a:rPr lang="en-US" dirty="0" smtClean="0"/>
              <a:t> </a:t>
            </a:r>
            <a:r>
              <a:rPr lang="en-US" dirty="0" err="1" smtClean="0"/>
              <a:t>egestas</a:t>
            </a:r>
            <a:r>
              <a:rPr lang="en-US" dirty="0" smtClean="0"/>
              <a:t>.</a:t>
            </a:r>
          </a:p>
        </p:txBody>
      </p:sp>
      <p:sp>
        <p:nvSpPr>
          <p:cNvPr id="5"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6185567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5" name="Text Placeholder 2"/>
          <p:cNvSpPr>
            <a:spLocks noGrp="1"/>
          </p:cNvSpPr>
          <p:nvPr>
            <p:ph type="body" idx="10" hasCustomPrompt="1"/>
          </p:nvPr>
        </p:nvSpPr>
        <p:spPr>
          <a:xfrm>
            <a:off x="425196" y="2185417"/>
            <a:ext cx="6418318" cy="3732425"/>
          </a:xfrm>
          <a:prstGeom prst="rect">
            <a:avLst/>
          </a:prstGeom>
        </p:spPr>
        <p:txBody>
          <a:bodyPr lIns="182880" rIns="182880">
            <a:noAutofit/>
          </a:bodyPr>
          <a:lstStyle>
            <a:lvl1pPr marL="342900" marR="0" indent="-304800" algn="l" defTabSz="685800" rtl="0" eaLnBrk="1" fontAlgn="auto" latinLnBrk="0" hangingPunct="1">
              <a:lnSpc>
                <a:spcPts val="1950"/>
              </a:lnSpc>
              <a:spcBef>
                <a:spcPts val="750"/>
              </a:spcBef>
              <a:spcAft>
                <a:spcPts val="0"/>
              </a:spcAft>
              <a:buClr>
                <a:srgbClr val="005BBB"/>
              </a:buClr>
              <a:buSzPct val="109000"/>
              <a:buFont typeface="Arial" charset="0"/>
              <a:buChar char="•"/>
              <a:tabLst/>
              <a:defRPr sz="150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a:t>
            </a:r>
          </a:p>
          <a:p>
            <a:r>
              <a:rPr lang="en-US" dirty="0" err="1" smtClean="0"/>
              <a:t>Quisque</a:t>
            </a:r>
            <a:r>
              <a:rPr lang="en-US" dirty="0" smtClean="0"/>
              <a:t> ac </a:t>
            </a:r>
            <a:r>
              <a:rPr lang="en-US" dirty="0" err="1" smtClean="0"/>
              <a:t>orci</a:t>
            </a:r>
            <a:r>
              <a:rPr lang="en-US" dirty="0" smtClean="0"/>
              <a:t> in </a:t>
            </a:r>
            <a:r>
              <a:rPr lang="en-US" dirty="0" err="1" smtClean="0"/>
              <a:t>turpis</a:t>
            </a:r>
            <a:r>
              <a:rPr lang="en-US" dirty="0" smtClean="0"/>
              <a:t> </a:t>
            </a:r>
            <a:r>
              <a:rPr lang="en-US" dirty="0" err="1" smtClean="0"/>
              <a:t>dapibus</a:t>
            </a:r>
            <a:r>
              <a:rPr lang="en-US" dirty="0" smtClean="0"/>
              <a:t> </a:t>
            </a:r>
            <a:r>
              <a:rPr lang="en-US" dirty="0" err="1" smtClean="0"/>
              <a:t>sagittis</a:t>
            </a:r>
            <a:r>
              <a:rPr lang="en-US" dirty="0" smtClean="0"/>
              <a:t>.</a:t>
            </a:r>
          </a:p>
          <a:p>
            <a:r>
              <a:rPr lang="en-US" dirty="0" err="1" smtClean="0"/>
              <a:t>Donec</a:t>
            </a:r>
            <a:r>
              <a:rPr lang="en-US" dirty="0" smtClean="0"/>
              <a:t> vitae </a:t>
            </a:r>
            <a:r>
              <a:rPr lang="en-US" dirty="0" err="1" smtClean="0"/>
              <a:t>justo</a:t>
            </a:r>
            <a:r>
              <a:rPr lang="en-US" dirty="0" smtClean="0"/>
              <a:t> et </a:t>
            </a:r>
            <a:r>
              <a:rPr lang="en-US" dirty="0" err="1" smtClean="0"/>
              <a:t>neque</a:t>
            </a:r>
            <a:r>
              <a:rPr lang="en-US" dirty="0" smtClean="0"/>
              <a:t> </a:t>
            </a:r>
            <a:r>
              <a:rPr lang="en-US" dirty="0" err="1" smtClean="0"/>
              <a:t>mollis</a:t>
            </a:r>
            <a:r>
              <a:rPr lang="en-US" dirty="0" smtClean="0"/>
              <a:t> </a:t>
            </a:r>
            <a:r>
              <a:rPr lang="en-US" dirty="0" err="1" smtClean="0"/>
              <a:t>consectetur</a:t>
            </a:r>
            <a:r>
              <a:rPr lang="en-US" dirty="0" smtClean="0"/>
              <a:t>.</a:t>
            </a:r>
          </a:p>
          <a:p>
            <a:r>
              <a:rPr lang="en-US" dirty="0" err="1" smtClean="0"/>
              <a:t>Etiam</a:t>
            </a:r>
            <a:r>
              <a:rPr lang="en-US" dirty="0" smtClean="0"/>
              <a:t> </a:t>
            </a:r>
            <a:r>
              <a:rPr lang="en-US" dirty="0" err="1" smtClean="0"/>
              <a:t>aliquet</a:t>
            </a:r>
            <a:r>
              <a:rPr lang="en-US" dirty="0" smtClean="0"/>
              <a:t> ex </a:t>
            </a:r>
            <a:r>
              <a:rPr lang="en-US" dirty="0" err="1" smtClean="0"/>
              <a:t>sed</a:t>
            </a:r>
            <a:r>
              <a:rPr lang="en-US" dirty="0" smtClean="0"/>
              <a:t> </a:t>
            </a:r>
            <a:r>
              <a:rPr lang="en-US" dirty="0" err="1" smtClean="0"/>
              <a:t>bibendum</a:t>
            </a:r>
            <a:r>
              <a:rPr lang="en-US" dirty="0" smtClean="0"/>
              <a:t> </a:t>
            </a:r>
            <a:r>
              <a:rPr lang="en-US" dirty="0" err="1" smtClean="0"/>
              <a:t>consequat</a:t>
            </a:r>
            <a:r>
              <a:rPr lang="en-US" dirty="0" smtClean="0"/>
              <a:t>.</a:t>
            </a:r>
          </a:p>
          <a:p>
            <a:r>
              <a:rPr lang="en-US" dirty="0" err="1" smtClean="0"/>
              <a:t>Cras</a:t>
            </a:r>
            <a:r>
              <a:rPr lang="en-US" dirty="0" smtClean="0"/>
              <a:t> </a:t>
            </a:r>
            <a:r>
              <a:rPr lang="en-US" dirty="0" err="1" smtClean="0"/>
              <a:t>lacinia</a:t>
            </a:r>
            <a:r>
              <a:rPr lang="en-US" dirty="0" smtClean="0"/>
              <a:t> </a:t>
            </a:r>
            <a:r>
              <a:rPr lang="en-US" dirty="0" err="1" smtClean="0"/>
              <a:t>est</a:t>
            </a:r>
            <a:r>
              <a:rPr lang="en-US" dirty="0" smtClean="0"/>
              <a:t> ac </a:t>
            </a:r>
            <a:r>
              <a:rPr lang="en-US" dirty="0" err="1" smtClean="0"/>
              <a:t>elit</a:t>
            </a:r>
            <a:r>
              <a:rPr lang="en-US" dirty="0" smtClean="0"/>
              <a:t> </a:t>
            </a:r>
            <a:r>
              <a:rPr lang="en-US" dirty="0" err="1" smtClean="0"/>
              <a:t>dignissim</a:t>
            </a:r>
            <a:r>
              <a:rPr lang="en-US" dirty="0" smtClean="0"/>
              <a:t> </a:t>
            </a:r>
            <a:r>
              <a:rPr lang="en-US" dirty="0" err="1" smtClean="0"/>
              <a:t>varius</a:t>
            </a:r>
            <a:r>
              <a:rPr lang="en-US" dirty="0" smtClean="0"/>
              <a:t>.</a:t>
            </a:r>
          </a:p>
          <a:p>
            <a:r>
              <a:rPr lang="en-US" dirty="0" err="1" smtClean="0"/>
              <a:t>Duis</a:t>
            </a:r>
            <a:r>
              <a:rPr lang="en-US" dirty="0" smtClean="0"/>
              <a:t> sit </a:t>
            </a:r>
            <a:r>
              <a:rPr lang="en-US" dirty="0" err="1" smtClean="0"/>
              <a:t>amet</a:t>
            </a:r>
            <a:r>
              <a:rPr lang="en-US" dirty="0" smtClean="0"/>
              <a:t> </a:t>
            </a:r>
            <a:r>
              <a:rPr lang="en-US" dirty="0" err="1" smtClean="0"/>
              <a:t>odio</a:t>
            </a:r>
            <a:r>
              <a:rPr lang="en-US" dirty="0" smtClean="0"/>
              <a:t> </a:t>
            </a:r>
            <a:r>
              <a:rPr lang="en-US" dirty="0" err="1" smtClean="0"/>
              <a:t>facilisis</a:t>
            </a:r>
            <a:r>
              <a:rPr lang="en-US" dirty="0" smtClean="0"/>
              <a:t> </a:t>
            </a:r>
            <a:r>
              <a:rPr lang="en-US" dirty="0" err="1" smtClean="0"/>
              <a:t>turpis</a:t>
            </a:r>
            <a:r>
              <a:rPr lang="en-US" dirty="0" smtClean="0"/>
              <a:t> </a:t>
            </a:r>
            <a:r>
              <a:rPr lang="en-US" dirty="0" err="1" smtClean="0"/>
              <a:t>sodales</a:t>
            </a:r>
            <a:r>
              <a:rPr lang="en-US" dirty="0" smtClean="0"/>
              <a:t> </a:t>
            </a:r>
            <a:r>
              <a:rPr lang="en-US" dirty="0" err="1" smtClean="0"/>
              <a:t>placerat</a:t>
            </a:r>
            <a:r>
              <a:rPr lang="en-US" dirty="0" smtClean="0"/>
              <a:t>.</a:t>
            </a:r>
          </a:p>
          <a:p>
            <a:r>
              <a:rPr lang="en-US" dirty="0" smtClean="0"/>
              <a:t>Justo et neque odio facilisis turpis </a:t>
            </a:r>
            <a:r>
              <a:rPr lang="en-US" dirty="0" err="1" smtClean="0"/>
              <a:t>sodales</a:t>
            </a:r>
            <a:r>
              <a:rPr lang="en-US" dirty="0" smtClean="0"/>
              <a:t> placerat.</a:t>
            </a:r>
          </a:p>
        </p:txBody>
      </p:sp>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Tree>
    <p:extLst>
      <p:ext uri="{BB962C8B-B14F-4D97-AF65-F5344CB8AC3E}">
        <p14:creationId xmlns:p14="http://schemas.microsoft.com/office/powerpoint/2010/main" val="30740717"/>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 3 level Bullet List">
    <p:spTree>
      <p:nvGrpSpPr>
        <p:cNvPr id="1" name=""/>
        <p:cNvGrpSpPr/>
        <p:nvPr/>
      </p:nvGrpSpPr>
      <p:grpSpPr>
        <a:xfrm>
          <a:off x="0" y="0"/>
          <a:ext cx="0" cy="0"/>
          <a:chOff x="0" y="0"/>
          <a:chExt cx="0" cy="0"/>
        </a:xfrm>
      </p:grpSpPr>
      <p:sp>
        <p:nvSpPr>
          <p:cNvPr id="4" name="Title 3"/>
          <p:cNvSpPr>
            <a:spLocks noGrp="1"/>
          </p:cNvSpPr>
          <p:nvPr>
            <p:ph type="title" hasCustomPrompt="1"/>
          </p:nvPr>
        </p:nvSpPr>
        <p:spPr>
          <a:xfrm>
            <a:off x="427101" y="1320800"/>
            <a:ext cx="788670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7" name="Content Placeholder 6"/>
          <p:cNvSpPr>
            <a:spLocks noGrp="1"/>
          </p:cNvSpPr>
          <p:nvPr>
            <p:ph sz="quarter" idx="10" hasCustomPrompt="1"/>
          </p:nvPr>
        </p:nvSpPr>
        <p:spPr>
          <a:xfrm>
            <a:off x="425197" y="2185416"/>
            <a:ext cx="7259240" cy="3848100"/>
          </a:xfrm>
          <a:prstGeom prst="rect">
            <a:avLst/>
          </a:prstGeom>
        </p:spPr>
        <p:txBody>
          <a:bodyPr/>
          <a:lstStyle>
            <a:lvl1pPr marL="0" indent="0">
              <a:lnSpc>
                <a:spcPts val="1725"/>
              </a:lnSpc>
              <a:buClr>
                <a:srgbClr val="005BBB"/>
              </a:buClr>
              <a:buFontTx/>
              <a:buNone/>
              <a:defRPr sz="1275" b="1">
                <a:solidFill>
                  <a:srgbClr val="005BBB"/>
                </a:solidFill>
                <a:latin typeface="Arial" charset="0"/>
                <a:ea typeface="Arial" charset="0"/>
                <a:cs typeface="Arial" charset="0"/>
              </a:defRPr>
            </a:lvl1pPr>
            <a:lvl2pPr marL="552450" indent="-209550">
              <a:lnSpc>
                <a:spcPts val="1725"/>
              </a:lnSpc>
              <a:buClr>
                <a:srgbClr val="005BBB"/>
              </a:buClr>
              <a:buFont typeface="Arial" charset="0"/>
              <a:buChar char="•"/>
              <a:tabLst/>
              <a:defRPr sz="1500">
                <a:solidFill>
                  <a:schemeClr val="tx1"/>
                </a:solidFill>
                <a:latin typeface="Arial" charset="0"/>
                <a:ea typeface="Arial" charset="0"/>
                <a:cs typeface="Arial" charset="0"/>
              </a:defRPr>
            </a:lvl2pPr>
            <a:lvl3pPr marL="857250" marR="0" indent="-171450" algn="l" defTabSz="685800" rtl="0" eaLnBrk="1" fontAlgn="auto" latinLnBrk="0" hangingPunct="1">
              <a:lnSpc>
                <a:spcPts val="1725"/>
              </a:lnSpc>
              <a:spcBef>
                <a:spcPts val="375"/>
              </a:spcBef>
              <a:spcAft>
                <a:spcPts val="0"/>
              </a:spcAft>
              <a:buClr>
                <a:srgbClr val="005BBB"/>
              </a:buClr>
              <a:buSzTx/>
              <a:buFont typeface="LucidaGrande" charset="0"/>
              <a:buChar char="-"/>
              <a:tabLst>
                <a:tab pos="857250" algn="l"/>
              </a:tabLst>
              <a:defRPr sz="1500">
                <a:solidFill>
                  <a:schemeClr val="tx1"/>
                </a:solidFill>
                <a:latin typeface="Arial" charset="0"/>
                <a:ea typeface="Arial" charset="0"/>
                <a:cs typeface="Arial" charset="0"/>
              </a:defRPr>
            </a:lvl3pPr>
            <a:lvl4pPr>
              <a:buClr>
                <a:srgbClr val="005BBB"/>
              </a:buClr>
              <a:defRPr>
                <a:solidFill>
                  <a:srgbClr val="666666"/>
                </a:solidFill>
                <a:latin typeface="Arial" charset="0"/>
                <a:ea typeface="Arial" charset="0"/>
                <a:cs typeface="Arial" charset="0"/>
              </a:defRPr>
            </a:lvl4pPr>
            <a:lvl5pPr>
              <a:buClr>
                <a:srgbClr val="005BBB"/>
              </a:buClr>
              <a:defRPr>
                <a:solidFill>
                  <a:srgbClr val="666666"/>
                </a:solidFill>
                <a:latin typeface="Arial" charset="0"/>
                <a:ea typeface="Arial" charset="0"/>
                <a:cs typeface="Arial" charset="0"/>
              </a:defRPr>
            </a:lvl5pPr>
          </a:lstStyle>
          <a:p>
            <a:pPr lvl="0"/>
            <a:r>
              <a:rPr lang="en-US" dirty="0" smtClean="0"/>
              <a:t>CLICK TO EDIT MASTER TEXT STYLES</a:t>
            </a:r>
          </a:p>
          <a:p>
            <a:pPr lvl="1"/>
            <a:r>
              <a:rPr lang="en-US" dirty="0" smtClean="0"/>
              <a:t>Second level text</a:t>
            </a:r>
          </a:p>
          <a:p>
            <a:pPr lvl="2"/>
            <a:r>
              <a:rPr lang="en-US" dirty="0" smtClean="0"/>
              <a:t>Third level</a:t>
            </a:r>
          </a:p>
          <a:p>
            <a:pPr lvl="1"/>
            <a:r>
              <a:rPr lang="en-US" dirty="0" smtClean="0"/>
              <a:t>Second level text</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smtClean="0"/>
              <a:t>Third level</a:t>
            </a:r>
          </a:p>
          <a:p>
            <a:pPr lvl="0"/>
            <a:r>
              <a:rPr lang="en-US" dirty="0" smtClean="0"/>
              <a:t>CLICK TO EDIT MASTER TEXT STYLES</a:t>
            </a:r>
          </a:p>
          <a:p>
            <a:pPr lvl="1"/>
            <a:r>
              <a:rPr lang="en-US" dirty="0" smtClean="0"/>
              <a:t>Second level text </a:t>
            </a:r>
          </a:p>
          <a:p>
            <a:pPr lvl="2"/>
            <a:r>
              <a:rPr lang="en-US" dirty="0" smtClean="0"/>
              <a:t>Third level</a:t>
            </a:r>
          </a:p>
          <a:p>
            <a:pPr marL="857250" marR="0" lvl="2" indent="-171450" algn="l" defTabSz="685800" rtl="0" eaLnBrk="1" fontAlgn="auto" latinLnBrk="0" hangingPunct="1">
              <a:lnSpc>
                <a:spcPts val="1725"/>
              </a:lnSpc>
              <a:spcBef>
                <a:spcPts val="375"/>
              </a:spcBef>
              <a:spcAft>
                <a:spcPts val="0"/>
              </a:spcAft>
              <a:buClr>
                <a:srgbClr val="005BBB"/>
              </a:buClr>
              <a:buSzTx/>
              <a:buFont typeface="LucidaGrande" charset="0"/>
              <a:buChar char="-"/>
              <a:tabLst/>
              <a:defRPr/>
            </a:pPr>
            <a:r>
              <a:rPr lang="en-US" dirty="0" smtClean="0"/>
              <a:t>Third level</a:t>
            </a:r>
          </a:p>
        </p:txBody>
      </p:sp>
    </p:spTree>
    <p:extLst>
      <p:ext uri="{BB962C8B-B14F-4D97-AF65-F5344CB8AC3E}">
        <p14:creationId xmlns:p14="http://schemas.microsoft.com/office/powerpoint/2010/main" val="54941200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and Photo">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3823924" y="873940"/>
            <a:ext cx="5320076" cy="5987235"/>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8"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174804058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3 Photos">
    <p:spTree>
      <p:nvGrpSpPr>
        <p:cNvPr id="1" name=""/>
        <p:cNvGrpSpPr/>
        <p:nvPr/>
      </p:nvGrpSpPr>
      <p:grpSpPr>
        <a:xfrm>
          <a:off x="0" y="0"/>
          <a:ext cx="0" cy="0"/>
          <a:chOff x="0" y="0"/>
          <a:chExt cx="0" cy="0"/>
        </a:xfrm>
      </p:grpSpPr>
      <p:sp>
        <p:nvSpPr>
          <p:cNvPr id="15" name="Picture Placeholder 2"/>
          <p:cNvSpPr>
            <a:spLocks noGrp="1" noChangeAspect="1"/>
          </p:cNvSpPr>
          <p:nvPr>
            <p:ph type="pic" idx="13"/>
          </p:nvPr>
        </p:nvSpPr>
        <p:spPr>
          <a:xfrm>
            <a:off x="3835974" y="873940"/>
            <a:ext cx="5308027" cy="3125458"/>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6" name="Title 3"/>
          <p:cNvSpPr>
            <a:spLocks noGrp="1"/>
          </p:cNvSpPr>
          <p:nvPr>
            <p:ph type="title" hasCustomPrompt="1"/>
          </p:nvPr>
        </p:nvSpPr>
        <p:spPr>
          <a:xfrm>
            <a:off x="427101" y="1320800"/>
            <a:ext cx="3201490" cy="716084"/>
          </a:xfrm>
          <a:prstGeom prst="rect">
            <a:avLst/>
          </a:prstGeom>
        </p:spPr>
        <p:txBody>
          <a:bodyPr anchor="b">
            <a:normAutofit/>
          </a:bodyPr>
          <a:lstStyle>
            <a:lvl1pPr>
              <a:lnSpc>
                <a:spcPct val="80000"/>
              </a:lnSpc>
              <a:defRPr sz="2700">
                <a:solidFill>
                  <a:srgbClr val="005BBB"/>
                </a:solidFill>
                <a:latin typeface="Georgia" charset="0"/>
                <a:ea typeface="Georgia" charset="0"/>
                <a:cs typeface="Georgia" charset="0"/>
              </a:defRPr>
            </a:lvl1pPr>
          </a:lstStyle>
          <a:p>
            <a:r>
              <a:rPr lang="en-US" dirty="0" smtClean="0"/>
              <a:t>Click to edit title</a:t>
            </a:r>
            <a:endParaRPr lang="en-US" dirty="0"/>
          </a:p>
        </p:txBody>
      </p:sp>
      <p:sp>
        <p:nvSpPr>
          <p:cNvPr id="7" name="Picture Placeholder 2"/>
          <p:cNvSpPr>
            <a:spLocks noGrp="1" noChangeAspect="1"/>
          </p:cNvSpPr>
          <p:nvPr>
            <p:ph type="pic" idx="14"/>
          </p:nvPr>
        </p:nvSpPr>
        <p:spPr>
          <a:xfrm>
            <a:off x="3835973" y="3998296"/>
            <a:ext cx="2701892"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9" name="Picture Placeholder 2"/>
          <p:cNvSpPr>
            <a:spLocks noGrp="1" noChangeAspect="1"/>
          </p:cNvSpPr>
          <p:nvPr>
            <p:ph type="pic" idx="15"/>
          </p:nvPr>
        </p:nvSpPr>
        <p:spPr>
          <a:xfrm>
            <a:off x="6525817" y="3998296"/>
            <a:ext cx="2618184" cy="2857500"/>
          </a:xfrm>
          <a:prstGeom prst="rect">
            <a:avLst/>
          </a:prstGeom>
          <a:solidFill>
            <a:schemeClr val="bg2">
              <a:lumMod val="75000"/>
            </a:schemeClr>
          </a:solidFill>
          <a:ln>
            <a:solidFill>
              <a:schemeClr val="bg1"/>
            </a:solidFill>
          </a:ln>
        </p:spPr>
        <p:txBody>
          <a:bodyPr anchor="t">
            <a:normAutofit/>
          </a:bodyPr>
          <a:lstStyle>
            <a:lvl1pPr marL="0" indent="0" algn="ctr">
              <a:buNone/>
              <a:defRPr sz="1200" b="0" i="0">
                <a:solidFill>
                  <a:schemeClr val="bg1"/>
                </a:solidFill>
                <a:latin typeface="Arial" charset="0"/>
                <a:ea typeface="Arial" charset="0"/>
                <a:cs typeface="Arial" charset="0"/>
              </a:defRPr>
            </a:lvl1pPr>
            <a:lvl2pPr marL="342892" indent="0">
              <a:buNone/>
              <a:defRPr sz="2100"/>
            </a:lvl2pPr>
            <a:lvl3pPr marL="685783" indent="0">
              <a:buNone/>
              <a:defRPr sz="1800"/>
            </a:lvl3pPr>
            <a:lvl4pPr marL="1028675" indent="0">
              <a:buNone/>
              <a:defRPr sz="1500"/>
            </a:lvl4pPr>
            <a:lvl5pPr marL="1371566" indent="0">
              <a:buNone/>
              <a:defRPr sz="1500"/>
            </a:lvl5pPr>
            <a:lvl6pPr marL="1714457" indent="0">
              <a:buNone/>
              <a:defRPr sz="1500"/>
            </a:lvl6pPr>
            <a:lvl7pPr marL="2057348" indent="0">
              <a:buNone/>
              <a:defRPr sz="1500"/>
            </a:lvl7pPr>
            <a:lvl8pPr marL="2400240" indent="0">
              <a:buNone/>
              <a:defRPr sz="1500"/>
            </a:lvl8pPr>
            <a:lvl9pPr marL="2743132" indent="0">
              <a:buNone/>
              <a:defRPr sz="1500"/>
            </a:lvl9pPr>
          </a:lstStyle>
          <a:p>
            <a:endParaRPr lang="en-US" dirty="0" smtClean="0"/>
          </a:p>
          <a:p>
            <a:r>
              <a:rPr lang="en-US" dirty="0" smtClean="0"/>
              <a:t>Drag picture to placeholder or click icon to add</a:t>
            </a:r>
            <a:endParaRPr lang="en-US" dirty="0"/>
          </a:p>
        </p:txBody>
      </p:sp>
      <p:sp>
        <p:nvSpPr>
          <p:cNvPr id="10" name="Text Placeholder 2"/>
          <p:cNvSpPr>
            <a:spLocks noGrp="1"/>
          </p:cNvSpPr>
          <p:nvPr>
            <p:ph type="body" idx="1" hasCustomPrompt="1"/>
          </p:nvPr>
        </p:nvSpPr>
        <p:spPr>
          <a:xfrm>
            <a:off x="427102" y="2189263"/>
            <a:ext cx="3001899" cy="2768327"/>
          </a:xfrm>
          <a:prstGeom prst="rect">
            <a:avLst/>
          </a:prstGeom>
        </p:spPr>
        <p:txBody>
          <a:bodyPr>
            <a:noAutofit/>
          </a:bodyPr>
          <a:lstStyle>
            <a:lvl1pPr marL="0" indent="0">
              <a:lnSpc>
                <a:spcPts val="1950"/>
              </a:lnSpc>
              <a:buNone/>
              <a:defRPr sz="1350" b="0" i="0" spc="-38" baseline="0">
                <a:solidFill>
                  <a:schemeClr val="tx1"/>
                </a:solidFill>
                <a:latin typeface="Arial" charset="0"/>
                <a:ea typeface="Arial" charset="0"/>
                <a:cs typeface="Arial" charset="0"/>
              </a:defRPr>
            </a:lvl1pPr>
            <a:lvl2pPr marL="342892" indent="0">
              <a:buNone/>
              <a:defRPr sz="1500">
                <a:solidFill>
                  <a:schemeClr val="tx1">
                    <a:tint val="75000"/>
                  </a:schemeClr>
                </a:solidFill>
              </a:defRPr>
            </a:lvl2pPr>
            <a:lvl3pPr marL="685783" indent="0">
              <a:buNone/>
              <a:defRPr sz="1350">
                <a:solidFill>
                  <a:schemeClr val="tx1">
                    <a:tint val="75000"/>
                  </a:schemeClr>
                </a:solidFill>
              </a:defRPr>
            </a:lvl3pPr>
            <a:lvl4pPr marL="1028675" indent="0">
              <a:buNone/>
              <a:defRPr sz="1200">
                <a:solidFill>
                  <a:schemeClr val="tx1">
                    <a:tint val="75000"/>
                  </a:schemeClr>
                </a:solidFill>
              </a:defRPr>
            </a:lvl4pPr>
            <a:lvl5pPr marL="1371566" indent="0">
              <a:buNone/>
              <a:defRPr sz="1200">
                <a:solidFill>
                  <a:schemeClr val="tx1">
                    <a:tint val="75000"/>
                  </a:schemeClr>
                </a:solidFill>
              </a:defRPr>
            </a:lvl5pPr>
            <a:lvl6pPr marL="1714457" indent="0">
              <a:buNone/>
              <a:defRPr sz="1200">
                <a:solidFill>
                  <a:schemeClr val="tx1">
                    <a:tint val="75000"/>
                  </a:schemeClr>
                </a:solidFill>
              </a:defRPr>
            </a:lvl6pPr>
            <a:lvl7pPr marL="2057348" indent="0">
              <a:buNone/>
              <a:defRPr sz="1200">
                <a:solidFill>
                  <a:schemeClr val="tx1">
                    <a:tint val="75000"/>
                  </a:schemeClr>
                </a:solidFill>
              </a:defRPr>
            </a:lvl7pPr>
            <a:lvl8pPr marL="2400240" indent="0">
              <a:buNone/>
              <a:defRPr sz="1200">
                <a:solidFill>
                  <a:schemeClr val="tx1">
                    <a:tint val="75000"/>
                  </a:schemeClr>
                </a:solidFill>
              </a:defRPr>
            </a:lvl8pPr>
            <a:lvl9pPr marL="2743132" indent="0">
              <a:buNone/>
              <a:defRPr sz="1200">
                <a:solidFill>
                  <a:schemeClr val="tx1">
                    <a:tint val="75000"/>
                  </a:schemeClr>
                </a:solidFill>
              </a:defRPr>
            </a:lvl9pPr>
          </a:lstStyle>
          <a:p>
            <a:r>
              <a:rPr lang="en-US" dirty="0" err="1" smtClean="0"/>
              <a:t>Em</a:t>
            </a:r>
            <a:r>
              <a:rPr lang="en-US" dirty="0" smtClean="0"/>
              <a:t> </a:t>
            </a:r>
            <a:r>
              <a:rPr lang="en-US" dirty="0" err="1" smtClean="0"/>
              <a:t>psum</a:t>
            </a:r>
            <a:r>
              <a:rPr lang="en-US" dirty="0" smtClean="0"/>
              <a:t>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Mauris</a:t>
            </a:r>
            <a:r>
              <a:rPr lang="en-US" dirty="0" smtClean="0"/>
              <a:t> </a:t>
            </a:r>
            <a:r>
              <a:rPr lang="en-US" dirty="0" err="1" smtClean="0"/>
              <a:t>vehicula</a:t>
            </a:r>
            <a:r>
              <a:rPr lang="en-US" dirty="0" smtClean="0"/>
              <a:t> dui in </a:t>
            </a:r>
            <a:r>
              <a:rPr lang="en-US" dirty="0" err="1" smtClean="0"/>
              <a:t>neque</a:t>
            </a:r>
            <a:r>
              <a:rPr lang="en-US" dirty="0" smtClean="0"/>
              <a:t> </a:t>
            </a:r>
            <a:r>
              <a:rPr lang="en-US" dirty="0" err="1" smtClean="0"/>
              <a:t>dignissim</a:t>
            </a:r>
            <a:r>
              <a:rPr lang="en-US" dirty="0" smtClean="0"/>
              <a:t>, in </a:t>
            </a:r>
            <a:r>
              <a:rPr lang="en-US" dirty="0" err="1" smtClean="0"/>
              <a:t>aliquet</a:t>
            </a:r>
            <a:r>
              <a:rPr lang="en-US" dirty="0" smtClean="0"/>
              <a:t> </a:t>
            </a:r>
            <a:r>
              <a:rPr lang="en-US" dirty="0" err="1" smtClean="0"/>
              <a:t>nisl</a:t>
            </a:r>
            <a:r>
              <a:rPr lang="en-US" dirty="0" smtClean="0"/>
              <a:t> </a:t>
            </a:r>
            <a:r>
              <a:rPr lang="en-US" dirty="0" err="1" smtClean="0"/>
              <a:t>varius</a:t>
            </a:r>
            <a:r>
              <a:rPr lang="en-US" dirty="0" smtClean="0"/>
              <a:t>. </a:t>
            </a:r>
            <a:r>
              <a:rPr lang="en-US" dirty="0" err="1" smtClean="0"/>
              <a:t>Sed</a:t>
            </a:r>
            <a:r>
              <a:rPr lang="en-US" dirty="0" smtClean="0"/>
              <a:t> a </a:t>
            </a:r>
            <a:r>
              <a:rPr lang="en-US" dirty="0" err="1" smtClean="0"/>
              <a:t>erat</a:t>
            </a:r>
            <a:r>
              <a:rPr lang="en-US" dirty="0" smtClean="0"/>
              <a:t> </a:t>
            </a:r>
            <a:r>
              <a:rPr lang="en-US" dirty="0" err="1" smtClean="0"/>
              <a:t>ut</a:t>
            </a:r>
            <a:r>
              <a:rPr lang="en-US" dirty="0" smtClean="0"/>
              <a:t> magna </a:t>
            </a:r>
            <a:r>
              <a:rPr lang="en-US" dirty="0" err="1" smtClean="0"/>
              <a:t>vulputate</a:t>
            </a:r>
            <a:r>
              <a:rPr lang="en-US" dirty="0" smtClean="0"/>
              <a:t> </a:t>
            </a:r>
            <a:r>
              <a:rPr lang="en-US" dirty="0" err="1" smtClean="0"/>
              <a:t>feugiat</a:t>
            </a:r>
            <a:r>
              <a:rPr lang="en-US" dirty="0" smtClean="0"/>
              <a:t>. </a:t>
            </a:r>
            <a:r>
              <a:rPr lang="en-US" dirty="0" err="1" smtClean="0"/>
              <a:t>Quisque</a:t>
            </a:r>
            <a:r>
              <a:rPr lang="en-US" dirty="0" smtClean="0"/>
              <a:t> </a:t>
            </a:r>
            <a:r>
              <a:rPr lang="en-US" dirty="0" err="1" smtClean="0"/>
              <a:t>varius</a:t>
            </a:r>
            <a:r>
              <a:rPr lang="en-US" dirty="0" smtClean="0"/>
              <a:t> and libero </a:t>
            </a:r>
            <a:r>
              <a:rPr lang="en-US" dirty="0" err="1" smtClean="0"/>
              <a:t>placerat</a:t>
            </a:r>
            <a:r>
              <a:rPr lang="en-US" dirty="0" smtClean="0"/>
              <a:t> </a:t>
            </a:r>
            <a:r>
              <a:rPr lang="en-US" dirty="0" err="1" smtClean="0"/>
              <a:t>erat</a:t>
            </a:r>
            <a:r>
              <a:rPr lang="en-US" dirty="0" smtClean="0"/>
              <a:t> </a:t>
            </a:r>
            <a:r>
              <a:rPr lang="en-US" dirty="0" err="1" smtClean="0"/>
              <a:t>lobortis</a:t>
            </a:r>
            <a:r>
              <a:rPr lang="en-US" dirty="0" smtClean="0"/>
              <a:t> </a:t>
            </a:r>
            <a:r>
              <a:rPr lang="en-US" dirty="0" err="1" smtClean="0"/>
              <a:t>congue</a:t>
            </a:r>
            <a:r>
              <a:rPr lang="en-US" dirty="0" smtClean="0"/>
              <a:t>. Integer a </a:t>
            </a:r>
            <a:r>
              <a:rPr lang="en-US" dirty="0" err="1" smtClean="0"/>
              <a:t>arcu</a:t>
            </a:r>
            <a:r>
              <a:rPr lang="en-US" dirty="0" smtClean="0"/>
              <a:t> </a:t>
            </a:r>
            <a:r>
              <a:rPr lang="en-US" dirty="0" err="1" smtClean="0"/>
              <a:t>vel</a:t>
            </a:r>
            <a:r>
              <a:rPr lang="en-US" dirty="0" smtClean="0"/>
              <a:t> ante </a:t>
            </a:r>
            <a:r>
              <a:rPr lang="en-US" dirty="0" err="1" smtClean="0"/>
              <a:t>bibendum</a:t>
            </a:r>
            <a:r>
              <a:rPr lang="en-US" dirty="0" smtClean="0"/>
              <a:t> </a:t>
            </a:r>
            <a:r>
              <a:rPr lang="en-US" dirty="0" err="1" smtClean="0"/>
              <a:t>scelerisque</a:t>
            </a:r>
            <a:r>
              <a:rPr lang="en-US" dirty="0" smtClean="0"/>
              <a:t>. Class </a:t>
            </a:r>
            <a:r>
              <a:rPr lang="en-US" dirty="0" err="1" smtClean="0"/>
              <a:t>aptent</a:t>
            </a:r>
            <a:r>
              <a:rPr lang="en-US" dirty="0" smtClean="0"/>
              <a:t> </a:t>
            </a:r>
            <a:r>
              <a:rPr lang="en-US" dirty="0" err="1" smtClean="0"/>
              <a:t>taciti</a:t>
            </a:r>
            <a:r>
              <a:rPr lang="en-US" dirty="0" smtClean="0"/>
              <a:t> </a:t>
            </a:r>
            <a:r>
              <a:rPr lang="en-US" dirty="0" err="1" smtClean="0"/>
              <a:t>sociosqu</a:t>
            </a:r>
            <a:r>
              <a:rPr lang="en-US" dirty="0" smtClean="0"/>
              <a:t> ad </a:t>
            </a:r>
            <a:r>
              <a:rPr lang="en-US" dirty="0" err="1" smtClean="0"/>
              <a:t>litora</a:t>
            </a:r>
            <a:r>
              <a:rPr lang="en-US" dirty="0" smtClean="0"/>
              <a:t> </a:t>
            </a:r>
            <a:r>
              <a:rPr lang="en-US" dirty="0" err="1" smtClean="0"/>
              <a:t>torquent</a:t>
            </a:r>
            <a:r>
              <a:rPr lang="en-US" dirty="0" smtClean="0"/>
              <a:t>.</a:t>
            </a:r>
            <a:endParaRPr lang="en-US" dirty="0"/>
          </a:p>
        </p:txBody>
      </p:sp>
    </p:spTree>
    <p:extLst>
      <p:ext uri="{BB962C8B-B14F-4D97-AF65-F5344CB8AC3E}">
        <p14:creationId xmlns:p14="http://schemas.microsoft.com/office/powerpoint/2010/main" val="178727159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01479" y="0"/>
            <a:ext cx="877204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6" algn="ctr"/>
            <a:r>
              <a:rPr lang="en-US" sz="1800" dirty="0" smtClean="0">
                <a:latin typeface="Arial" charset="0"/>
              </a:rPr>
              <a:t>‘-</a:t>
            </a:r>
            <a:endParaRPr lang="en-US" sz="1800" dirty="0">
              <a:latin typeface="Arial" charset="0"/>
            </a:endParaRPr>
          </a:p>
        </p:txBody>
      </p:sp>
      <p:sp>
        <p:nvSpPr>
          <p:cNvPr id="8" name="Title 1"/>
          <p:cNvSpPr txBox="1">
            <a:spLocks/>
          </p:cNvSpPr>
          <p:nvPr userDrawn="1"/>
        </p:nvSpPr>
        <p:spPr>
          <a:xfrm>
            <a:off x="1534334" y="1023930"/>
            <a:ext cx="6418317" cy="1402691"/>
          </a:xfrm>
          <a:prstGeom prst="rect">
            <a:avLst/>
          </a:prstGeom>
        </p:spPr>
        <p:txBody>
          <a:bodyPr anchor="t" anchorCtr="0">
            <a:normAutofit/>
          </a:bodyPr>
          <a:lstStyle>
            <a:lvl1pPr algn="l" defTabSz="685800" rtl="0" eaLnBrk="1" latinLnBrk="0" hangingPunct="1">
              <a:lnSpc>
                <a:spcPct val="80000"/>
              </a:lnSpc>
              <a:spcBef>
                <a:spcPct val="0"/>
              </a:spcBef>
              <a:buNone/>
              <a:defRPr sz="3600" b="1" i="0" kern="1200" baseline="0">
                <a:solidFill>
                  <a:schemeClr val="tx1"/>
                </a:solidFill>
                <a:latin typeface="Effra Trial Heavy" charset="0"/>
                <a:ea typeface="Effra Trial Heavy" charset="0"/>
                <a:cs typeface="Effra Trial Heavy" charset="0"/>
              </a:defRPr>
            </a:lvl1pPr>
          </a:lstStyle>
          <a:p>
            <a:endParaRPr lang="en-US" sz="3600" dirty="0">
              <a:latin typeface="Georgia" charset="0"/>
              <a:ea typeface="Georgia" charset="0"/>
              <a:cs typeface="Georgia" charset="0"/>
            </a:endParaRPr>
          </a:p>
        </p:txBody>
      </p:sp>
      <p:sp>
        <p:nvSpPr>
          <p:cNvPr id="9" name="Text Placeholder 2"/>
          <p:cNvSpPr txBox="1">
            <a:spLocks/>
          </p:cNvSpPr>
          <p:nvPr userDrawn="1"/>
        </p:nvSpPr>
        <p:spPr>
          <a:xfrm>
            <a:off x="1534334" y="2555889"/>
            <a:ext cx="6418317" cy="3078205"/>
          </a:xfrm>
          <a:prstGeom prst="rect">
            <a:avLst/>
          </a:prstGeom>
        </p:spPr>
        <p:txBody>
          <a:bodyPr>
            <a:noAutofit/>
          </a:bodyPr>
          <a:lstStyle>
            <a:lvl1pPr marL="0" indent="0" algn="l" defTabSz="685800" rtl="0" eaLnBrk="1" latinLnBrk="0" hangingPunct="1">
              <a:lnSpc>
                <a:spcPct val="100000"/>
              </a:lnSpc>
              <a:spcBef>
                <a:spcPts val="750"/>
              </a:spcBef>
              <a:buFont typeface="Arial" panose="020B0604020202020204" pitchFamily="34" charset="0"/>
              <a:buNone/>
              <a:defRPr sz="1200" b="0" i="0" kern="1200">
                <a:solidFill>
                  <a:srgbClr val="828383"/>
                </a:solidFill>
                <a:latin typeface="Museo Slab 100" charset="0"/>
                <a:ea typeface="Museo Slab 100" charset="0"/>
                <a:cs typeface="Museo Slab 100"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tint val="75000"/>
                  </a:schemeClr>
                </a:solidFill>
                <a:latin typeface="+mn-lt"/>
                <a:ea typeface="+mn-ea"/>
                <a:cs typeface="+mn-cs"/>
              </a:defRPr>
            </a:lvl2pPr>
            <a:lvl3pPr marL="685800" indent="0" algn="l" defTabSz="685800" rtl="0" eaLnBrk="1" latinLnBrk="0" hangingPunct="1">
              <a:lnSpc>
                <a:spcPct val="90000"/>
              </a:lnSpc>
              <a:spcBef>
                <a:spcPts val="375"/>
              </a:spcBef>
              <a:buFont typeface="Arial" panose="020B0604020202020204" pitchFamily="34" charset="0"/>
              <a:buNone/>
              <a:defRPr sz="1350" kern="1200">
                <a:solidFill>
                  <a:schemeClr val="tx1">
                    <a:tint val="75000"/>
                  </a:schemeClr>
                </a:solidFill>
                <a:latin typeface="+mn-lt"/>
                <a:ea typeface="+mn-ea"/>
                <a:cs typeface="+mn-cs"/>
              </a:defRPr>
            </a:lvl3pPr>
            <a:lvl4pPr marL="10287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4pPr>
            <a:lvl5pPr marL="13716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5pPr>
            <a:lvl6pPr marL="17145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6pPr>
            <a:lvl7pPr marL="20574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7pPr>
            <a:lvl8pPr marL="24003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8pPr>
            <a:lvl9pPr marL="2743200" indent="0" algn="l" defTabSz="685800" rtl="0" eaLnBrk="1" latinLnBrk="0" hangingPunct="1">
              <a:lnSpc>
                <a:spcPct val="90000"/>
              </a:lnSpc>
              <a:spcBef>
                <a:spcPts val="375"/>
              </a:spcBef>
              <a:buFont typeface="Arial" panose="020B0604020202020204" pitchFamily="34" charset="0"/>
              <a:buNone/>
              <a:defRPr sz="1200" kern="1200">
                <a:solidFill>
                  <a:schemeClr val="tx1">
                    <a:tint val="75000"/>
                  </a:schemeClr>
                </a:solidFill>
                <a:latin typeface="+mn-lt"/>
                <a:ea typeface="+mn-ea"/>
                <a:cs typeface="+mn-cs"/>
              </a:defRPr>
            </a:lvl9pPr>
          </a:lstStyle>
          <a:p>
            <a:endParaRPr lang="en-US" sz="1200" dirty="0">
              <a:latin typeface="Arial" charset="0"/>
              <a:ea typeface="Arial" charset="0"/>
              <a:cs typeface="Arial" charset="0"/>
            </a:endParaRPr>
          </a:p>
        </p:txBody>
      </p:sp>
      <p:pic>
        <p:nvPicPr>
          <p:cNvPr id="14" name="Picture 13"/>
          <p:cNvPicPr>
            <a:picLocks noChangeAspect="1"/>
          </p:cNvPicPr>
          <p:nvPr userDrawn="1"/>
        </p:nvPicPr>
        <p:blipFill rotWithShape="1">
          <a:blip r:embed="rId13">
            <a:extLst>
              <a:ext uri="{28A0092B-C50C-407E-A947-70E740481C1C}">
                <a14:useLocalDpi xmlns:a14="http://schemas.microsoft.com/office/drawing/2010/main" val="0"/>
              </a:ext>
            </a:extLst>
          </a:blip>
          <a:srcRect/>
          <a:stretch/>
        </p:blipFill>
        <p:spPr>
          <a:xfrm>
            <a:off x="0" y="0"/>
            <a:ext cx="9143998" cy="6857999"/>
          </a:xfrm>
          <a:prstGeom prst="rect">
            <a:avLst/>
          </a:prstGeom>
        </p:spPr>
      </p:pic>
      <p:sp>
        <p:nvSpPr>
          <p:cNvPr id="12" name="Text Placeholder 11"/>
          <p:cNvSpPr>
            <a:spLocks noGrp="1"/>
          </p:cNvSpPr>
          <p:nvPr>
            <p:ph type="body" idx="1"/>
          </p:nvPr>
        </p:nvSpPr>
        <p:spPr>
          <a:xfrm>
            <a:off x="425196" y="2320111"/>
            <a:ext cx="7886700" cy="381338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3" name="Title Placeholder 12"/>
          <p:cNvSpPr>
            <a:spLocks noGrp="1"/>
          </p:cNvSpPr>
          <p:nvPr>
            <p:ph type="title"/>
          </p:nvPr>
        </p:nvSpPr>
        <p:spPr>
          <a:xfrm>
            <a:off x="425196" y="1316736"/>
            <a:ext cx="7886700" cy="868430"/>
          </a:xfrm>
          <a:prstGeom prst="rect">
            <a:avLst/>
          </a:prstGeom>
        </p:spPr>
        <p:txBody>
          <a:bodyPr vert="horz" lIns="91440" tIns="45720" rIns="91440" bIns="45720" rtlCol="0" anchor="b">
            <a:normAutofit/>
          </a:bodyPr>
          <a:lstStyle/>
          <a:p>
            <a:r>
              <a:rPr lang="en-US" dirty="0" smtClean="0"/>
              <a:t>Click to edit Master title style</a:t>
            </a:r>
            <a:endParaRPr lang="en-US" dirty="0"/>
          </a:p>
        </p:txBody>
      </p:sp>
      <p:sp>
        <p:nvSpPr>
          <p:cNvPr id="11" name="Slide Number Placeholder 6"/>
          <p:cNvSpPr txBox="1">
            <a:spLocks/>
          </p:cNvSpPr>
          <p:nvPr userDrawn="1"/>
        </p:nvSpPr>
        <p:spPr>
          <a:xfrm>
            <a:off x="8284464" y="6221885"/>
            <a:ext cx="544068" cy="534516"/>
          </a:xfrm>
          <a:prstGeom prst="rect">
            <a:avLst/>
          </a:prstGeom>
        </p:spPr>
        <p:txBody>
          <a:bodyPr vert="horz" lIns="91440" tIns="45720" rIns="91440" bIns="45720" rtlCol="0" anchor="ctr"/>
          <a:lstStyle>
            <a:defPPr>
              <a:defRPr lang="en-US"/>
            </a:defPPr>
            <a:lvl1pPr marL="0" algn="r" defTabSz="685800" rtl="0" eaLnBrk="1" latinLnBrk="0" hangingPunct="1">
              <a:defRPr sz="1000" b="1" i="0" kern="1200">
                <a:solidFill>
                  <a:srgbClr val="828383"/>
                </a:solidFill>
                <a:latin typeface="Museo Slab 900" charset="0"/>
                <a:ea typeface="Museo Slab 900" charset="0"/>
                <a:cs typeface="Museo Slab 900" charset="0"/>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fld id="{2915D2C3-7EB9-F849-9C19-1CC92E2870ED}" type="slidenum">
              <a:rPr lang="en-US" sz="1200" b="1" smtClean="0">
                <a:solidFill>
                  <a:schemeClr val="tx1"/>
                </a:solidFill>
                <a:latin typeface="Arial" charset="0"/>
                <a:ea typeface="Arial" charset="0"/>
                <a:cs typeface="Arial" charset="0"/>
              </a:rPr>
              <a:pPr/>
              <a:t>‹#›</a:t>
            </a:fld>
            <a:endParaRPr lang="en-US" sz="1200" b="1" dirty="0">
              <a:solidFill>
                <a:schemeClr val="tx1"/>
              </a:solidFill>
              <a:latin typeface="Arial" charset="0"/>
              <a:ea typeface="Arial" charset="0"/>
              <a:cs typeface="Arial" charset="0"/>
            </a:endParaRPr>
          </a:p>
        </p:txBody>
      </p:sp>
      <p:pic>
        <p:nvPicPr>
          <p:cNvPr id="3" name="Picture 2"/>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266701" y="321147"/>
            <a:ext cx="3818411" cy="283186"/>
          </a:xfrm>
          <a:prstGeom prst="rect">
            <a:avLst/>
          </a:prstGeom>
        </p:spPr>
      </p:pic>
    </p:spTree>
    <p:extLst>
      <p:ext uri="{BB962C8B-B14F-4D97-AF65-F5344CB8AC3E}">
        <p14:creationId xmlns:p14="http://schemas.microsoft.com/office/powerpoint/2010/main" val="538035647"/>
      </p:ext>
    </p:extLst>
  </p:cSld>
  <p:clrMap bg1="lt1" tx1="dk1" bg2="lt2" tx2="dk2" accent1="accent1" accent2="accent2" accent3="accent3" accent4="accent4" accent5="accent5" accent6="accent6" hlink="hlink" folHlink="folHlink"/>
  <p:sldLayoutIdLst>
    <p:sldLayoutId id="2147483896" r:id="rId1"/>
    <p:sldLayoutId id="2147483894" r:id="rId2"/>
    <p:sldLayoutId id="2147483905" r:id="rId3"/>
    <p:sldLayoutId id="2147483895" r:id="rId4"/>
    <p:sldLayoutId id="2147483897" r:id="rId5"/>
    <p:sldLayoutId id="2147483907" r:id="rId6"/>
    <p:sldLayoutId id="2147483898" r:id="rId7"/>
    <p:sldLayoutId id="2147483900" r:id="rId8"/>
    <p:sldLayoutId id="2147483906" r:id="rId9"/>
    <p:sldLayoutId id="2147483902" r:id="rId10"/>
    <p:sldLayoutId id="2147483904" r:id="rId11"/>
  </p:sldLayoutIdLst>
  <p:timing>
    <p:tnLst>
      <p:par>
        <p:cTn id="1" dur="indefinite" restart="never" nodeType="tmRoot"/>
      </p:par>
    </p:tnLst>
  </p:timing>
  <p:hf hdr="0" dt="0"/>
  <p:txStyles>
    <p:titleStyle>
      <a:lvl1pPr algn="l" defTabSz="685800" rtl="0" eaLnBrk="1" latinLnBrk="0" hangingPunct="1">
        <a:lnSpc>
          <a:spcPct val="90000"/>
        </a:lnSpc>
        <a:spcBef>
          <a:spcPct val="0"/>
        </a:spcBef>
        <a:buNone/>
        <a:defRPr sz="2700" kern="1200">
          <a:solidFill>
            <a:schemeClr val="tx2"/>
          </a:solidFill>
          <a:latin typeface="Georgia" charset="0"/>
          <a:ea typeface="Georgia" charset="0"/>
          <a:cs typeface="Georgia" charset="0"/>
        </a:defRPr>
      </a:lvl1pPr>
    </p:titleStyle>
    <p:bodyStyle>
      <a:lvl1pPr marL="171450" indent="-171450" algn="l" defTabSz="685800" rtl="0" eaLnBrk="1" latinLnBrk="0" hangingPunct="1">
        <a:lnSpc>
          <a:spcPct val="90000"/>
        </a:lnSpc>
        <a:spcBef>
          <a:spcPts val="750"/>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1pPr>
      <a:lvl2pPr marL="514350" indent="-171450" algn="l" defTabSz="685800" rtl="0" eaLnBrk="1" latinLnBrk="0" hangingPunct="1">
        <a:lnSpc>
          <a:spcPct val="90000"/>
        </a:lnSpc>
        <a:spcBef>
          <a:spcPts val="375"/>
        </a:spcBef>
        <a:buClr>
          <a:srgbClr val="005BBB"/>
        </a:buClr>
        <a:buFont typeface="Arial" panose="020B0604020202020204" pitchFamily="34" charset="0"/>
        <a:buChar char="•"/>
        <a:defRPr sz="1500" kern="1200" baseline="0">
          <a:solidFill>
            <a:schemeClr val="tx1"/>
          </a:solidFill>
          <a:latin typeface="Arial" charset="0"/>
          <a:ea typeface="Arial" charset="0"/>
          <a:cs typeface="Arial" charset="0"/>
        </a:defRPr>
      </a:lvl2pPr>
      <a:lvl3pPr marL="857250" indent="-171450" algn="l" defTabSz="685800" rtl="0" eaLnBrk="1" latinLnBrk="0" hangingPunct="1">
        <a:lnSpc>
          <a:spcPct val="90000"/>
        </a:lnSpc>
        <a:spcBef>
          <a:spcPts val="375"/>
        </a:spcBef>
        <a:buClr>
          <a:srgbClr val="005BBB"/>
        </a:buClr>
        <a:buFont typeface="LucidaGrande" charset="0"/>
        <a:buChar char="-"/>
        <a:defRPr sz="1350" kern="1200" baseline="0">
          <a:solidFill>
            <a:schemeClr val="tx1"/>
          </a:solidFill>
          <a:latin typeface="Arial" charset="0"/>
          <a:ea typeface="Arial" charset="0"/>
          <a:cs typeface="Arial" charset="0"/>
        </a:defRPr>
      </a:lvl3pPr>
      <a:lvl4pPr marL="12001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4pPr>
      <a:lvl5pPr marL="1543050" indent="-171450" algn="l" defTabSz="685800" rtl="0" eaLnBrk="1" latinLnBrk="0" hangingPunct="1">
        <a:lnSpc>
          <a:spcPct val="90000"/>
        </a:lnSpc>
        <a:spcBef>
          <a:spcPts val="375"/>
        </a:spcBef>
        <a:buClr>
          <a:srgbClr val="005BBB"/>
        </a:buClr>
        <a:buFont typeface="Arial" panose="020B0604020202020204" pitchFamily="34" charset="0"/>
        <a:buChar char="•"/>
        <a:defRPr sz="1350" kern="1200">
          <a:solidFill>
            <a:schemeClr val="tx1"/>
          </a:solidFill>
          <a:latin typeface="Arial" charset="0"/>
          <a:ea typeface="Arial" charset="0"/>
          <a:cs typeface="Arial"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880" userDrawn="1">
          <p15:clr>
            <a:srgbClr val="F26B43"/>
          </p15:clr>
        </p15:guide>
        <p15:guide id="2" pos="312" userDrawn="1">
          <p15:clr>
            <a:srgbClr val="F26B43"/>
          </p15:clr>
        </p15:guide>
        <p15:guide id="3" orient="horz" pos="4016" userDrawn="1">
          <p15:clr>
            <a:srgbClr val="F26B43"/>
          </p15:clr>
        </p15:guide>
        <p15:guide id="4" pos="5544" userDrawn="1">
          <p15:clr>
            <a:srgbClr val="F26B43"/>
          </p15:clr>
        </p15:guide>
        <p15:guide id="5" pos="216" userDrawn="1">
          <p15:clr>
            <a:srgbClr val="F26B43"/>
          </p15:clr>
        </p15:guide>
        <p15:guide id="6" pos="3348" userDrawn="1">
          <p15:clr>
            <a:srgbClr val="F26B43"/>
          </p15:clr>
        </p15:guide>
        <p15:guide id="7" pos="3528" userDrawn="1">
          <p15:clr>
            <a:srgbClr val="F26B43"/>
          </p15:clr>
        </p15:guide>
        <p15:guide id="8" pos="3384" userDrawn="1">
          <p15:clr>
            <a:srgbClr val="F26B43"/>
          </p15:clr>
        </p15:guide>
        <p15:guide id="9" orient="horz" pos="1848" userDrawn="1">
          <p15:clr>
            <a:srgbClr val="F26B43"/>
          </p15:clr>
        </p15:guide>
        <p15:guide id="10" orient="horz" pos="1896" userDrawn="1">
          <p15:clr>
            <a:srgbClr val="F26B43"/>
          </p15:clr>
        </p15:guide>
        <p15:guide id="11" orient="horz" pos="2880" userDrawn="1">
          <p15:clr>
            <a:srgbClr val="F26B43"/>
          </p15:clr>
        </p15:guide>
        <p15:guide id="12" orient="horz" pos="283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omments" Target="../comments/commen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comments" Target="../comments/commen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comments" Target="../comments/commen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www.buffalo.edu/"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A.M._Turing_Award" TargetMode="External"/><Relationship Id="rId4" Type="http://schemas.openxmlformats.org/officeDocument/2006/relationships/hyperlink" Target="https://en.wikipedia.org/wiki/IEEE_Emanuel_R._Piore_Award" TargetMode="External"/><Relationship Id="rId5" Type="http://schemas.openxmlformats.org/officeDocument/2006/relationships/hyperlink" Target="https://en.wikipedia.org/wiki/IEEE_John_von_Neumann_Medal" TargetMode="External"/><Relationship Id="rId6" Type="http://schemas.openxmlformats.org/officeDocument/2006/relationships/hyperlink" Target="https://en.wikipedia.org/wiki/Lamport's_bakery_algorithm" TargetMode="External"/><Relationship Id="rId7" Type="http://schemas.openxmlformats.org/officeDocument/2006/relationships/hyperlink" Target="https://en.wikipedia.org/wiki/Byzantine_fault_tolerance" TargetMode="External"/><Relationship Id="rId8" Type="http://schemas.openxmlformats.org/officeDocument/2006/relationships/hyperlink" Target="https://en.wikipedia.org/wiki/Paxos_algorithm" TargetMode="External"/><Relationship Id="rId9" Type="http://schemas.openxmlformats.org/officeDocument/2006/relationships/hyperlink" Target="https://en.wikipedia.org/wiki/Lamport_signature" TargetMode="External"/><Relationship Id="rId10" Type="http://schemas.openxmlformats.org/officeDocument/2006/relationships/hyperlink" Target="https://en.wikipedia.org/wiki/Chandy-Lamport_algorithm" TargetMode="External"/><Relationship Id="rId1" Type="http://schemas.openxmlformats.org/officeDocument/2006/relationships/slideLayout" Target="../slideLayouts/slideLayout8.xml"/><Relationship Id="rId2" Type="http://schemas.openxmlformats.org/officeDocument/2006/relationships/image" Target="../media/image5.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chart" Target="../charts/char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www.buffalo.edu/brand/creative/color/color-palet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Model Checking</a:t>
            </a:r>
          </a:p>
        </p:txBody>
      </p:sp>
      <p:sp>
        <p:nvSpPr>
          <p:cNvPr id="3" name="Title 2"/>
          <p:cNvSpPr>
            <a:spLocks noGrp="1"/>
          </p:cNvSpPr>
          <p:nvPr>
            <p:ph type="ctrTitle"/>
          </p:nvPr>
        </p:nvSpPr>
        <p:spPr/>
        <p:txBody>
          <a:bodyPr/>
          <a:lstStyle/>
          <a:p>
            <a:r>
              <a:rPr lang="en-US" dirty="0" err="1" smtClean="0"/>
              <a:t>Tla</a:t>
            </a:r>
            <a:r>
              <a:rPr lang="en-US" dirty="0" smtClean="0"/>
              <a:t>+</a:t>
            </a:r>
            <a:br>
              <a:rPr lang="en-US" dirty="0" smtClean="0"/>
            </a:br>
            <a:endParaRPr lang="en-US" dirty="0"/>
          </a:p>
        </p:txBody>
      </p:sp>
    </p:spTree>
    <p:extLst>
      <p:ext uri="{BB962C8B-B14F-4D97-AF65-F5344CB8AC3E}">
        <p14:creationId xmlns:p14="http://schemas.microsoft.com/office/powerpoint/2010/main" val="14618222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25196" y="2601687"/>
            <a:ext cx="2840518" cy="23295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2" name="Text Placeholder 1"/>
          <p:cNvSpPr>
            <a:spLocks noGrp="1"/>
          </p:cNvSpPr>
          <p:nvPr>
            <p:ph type="body" idx="10"/>
          </p:nvPr>
        </p:nvSpPr>
        <p:spPr>
          <a:xfrm>
            <a:off x="425196" y="2185417"/>
            <a:ext cx="3134815" cy="2593411"/>
          </a:xfrm>
        </p:spPr>
        <p:txBody>
          <a:bodyPr/>
          <a:lstStyle/>
          <a:p>
            <a:pPr lvl="0"/>
            <a:r>
              <a:rPr lang="en-US" dirty="0" smtClean="0">
                <a:solidFill>
                  <a:schemeClr val="tx2"/>
                </a:solidFill>
              </a:rPr>
              <a:t>Sample C Program</a:t>
            </a:r>
          </a:p>
          <a:p>
            <a:pPr lvl="0"/>
            <a:endParaRPr lang="en-US" dirty="0" smtClean="0">
              <a:solidFill>
                <a:schemeClr val="bg1"/>
              </a:solidFill>
            </a:endParaRPr>
          </a:p>
          <a:p>
            <a:pPr lvl="0"/>
            <a:r>
              <a:rPr lang="en-US" dirty="0" err="1" smtClean="0">
                <a:solidFill>
                  <a:schemeClr val="bg1"/>
                </a:solidFill>
                <a:latin typeface="Courier New" charset="0"/>
                <a:ea typeface="Courier New" charset="0"/>
                <a:cs typeface="Courier New" charset="0"/>
              </a:rPr>
              <a:t>int</a:t>
            </a:r>
            <a:r>
              <a:rPr lang="en-US" dirty="0" smtClean="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i</a:t>
            </a:r>
            <a:r>
              <a:rPr lang="en-US" dirty="0">
                <a:solidFill>
                  <a:schemeClr val="bg1"/>
                </a:solidFill>
                <a:latin typeface="Courier New" charset="0"/>
                <a:ea typeface="Courier New" charset="0"/>
                <a:cs typeface="Courier New" charset="0"/>
              </a:rPr>
              <a:t> ; </a:t>
            </a:r>
            <a:endParaRPr lang="en-US" dirty="0" smtClean="0">
              <a:solidFill>
                <a:schemeClr val="bg1"/>
              </a:solidFill>
              <a:latin typeface="Courier New" charset="0"/>
              <a:ea typeface="Courier New" charset="0"/>
              <a:cs typeface="Courier New" charset="0"/>
            </a:endParaRPr>
          </a:p>
          <a:p>
            <a:pPr lvl="0"/>
            <a:r>
              <a:rPr lang="en-US" dirty="0" smtClean="0">
                <a:solidFill>
                  <a:schemeClr val="bg1"/>
                </a:solidFill>
                <a:latin typeface="Courier New" charset="0"/>
                <a:ea typeface="Courier New" charset="0"/>
                <a:cs typeface="Courier New" charset="0"/>
              </a:rPr>
              <a:t>void </a:t>
            </a:r>
            <a:r>
              <a:rPr lang="en-US" dirty="0">
                <a:solidFill>
                  <a:schemeClr val="bg1"/>
                </a:solidFill>
                <a:latin typeface="Courier New" charset="0"/>
                <a:ea typeface="Courier New" charset="0"/>
                <a:cs typeface="Courier New" charset="0"/>
              </a:rPr>
              <a:t>main() </a:t>
            </a:r>
            <a:r>
              <a:rPr lang="en-US" dirty="0" smtClean="0">
                <a:solidFill>
                  <a:schemeClr val="bg1"/>
                </a:solidFill>
                <a:latin typeface="Courier New" charset="0"/>
                <a:ea typeface="Courier New" charset="0"/>
                <a:cs typeface="Courier New" charset="0"/>
              </a:rPr>
              <a:t>{</a:t>
            </a:r>
          </a:p>
          <a:p>
            <a:pPr lvl="0"/>
            <a:r>
              <a:rPr lang="en-US" dirty="0" smtClean="0">
                <a:solidFill>
                  <a:schemeClr val="bg1"/>
                </a:solidFill>
                <a:latin typeface="Courier New" charset="0"/>
                <a:ea typeface="Courier New" charset="0"/>
                <a:cs typeface="Courier New" charset="0"/>
              </a:rPr>
              <a:t> 	</a:t>
            </a:r>
            <a:r>
              <a:rPr lang="en-US" dirty="0" err="1" smtClean="0">
                <a:solidFill>
                  <a:schemeClr val="bg1"/>
                </a:solidFill>
                <a:latin typeface="Courier New" charset="0"/>
                <a:ea typeface="Courier New" charset="0"/>
                <a:cs typeface="Courier New" charset="0"/>
              </a:rPr>
              <a:t>i</a:t>
            </a:r>
            <a:r>
              <a:rPr lang="en-US" dirty="0" smtClean="0">
                <a:solidFill>
                  <a:schemeClr val="bg1"/>
                </a:solidFill>
                <a:latin typeface="Courier New" charset="0"/>
                <a:ea typeface="Courier New" charset="0"/>
                <a:cs typeface="Courier New" charset="0"/>
              </a:rPr>
              <a:t> </a:t>
            </a:r>
            <a:r>
              <a:rPr lang="en-US" dirty="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someNumber</a:t>
            </a:r>
            <a:r>
              <a:rPr lang="en-US" dirty="0">
                <a:solidFill>
                  <a:schemeClr val="bg1"/>
                </a:solidFill>
                <a:latin typeface="Courier New" charset="0"/>
                <a:ea typeface="Courier New" charset="0"/>
                <a:cs typeface="Courier New" charset="0"/>
              </a:rPr>
              <a:t> () ; </a:t>
            </a:r>
            <a:endParaRPr lang="en-US" dirty="0" smtClean="0">
              <a:solidFill>
                <a:schemeClr val="bg1"/>
              </a:solidFill>
              <a:latin typeface="Courier New" charset="0"/>
              <a:ea typeface="Courier New" charset="0"/>
              <a:cs typeface="Courier New" charset="0"/>
            </a:endParaRPr>
          </a:p>
          <a:p>
            <a:pPr lvl="0"/>
            <a:r>
              <a:rPr lang="en-US" dirty="0">
                <a:solidFill>
                  <a:schemeClr val="bg1"/>
                </a:solidFill>
                <a:latin typeface="Courier New" charset="0"/>
                <a:ea typeface="Courier New" charset="0"/>
                <a:cs typeface="Courier New" charset="0"/>
              </a:rPr>
              <a:t>	</a:t>
            </a:r>
            <a:r>
              <a:rPr lang="en-US" dirty="0" err="1" smtClean="0">
                <a:solidFill>
                  <a:schemeClr val="bg1"/>
                </a:solidFill>
                <a:latin typeface="Courier New" charset="0"/>
                <a:ea typeface="Courier New" charset="0"/>
                <a:cs typeface="Courier New" charset="0"/>
              </a:rPr>
              <a:t>i</a:t>
            </a:r>
            <a:r>
              <a:rPr lang="en-US" dirty="0" smtClean="0">
                <a:solidFill>
                  <a:schemeClr val="bg1"/>
                </a:solidFill>
                <a:latin typeface="Courier New" charset="0"/>
                <a:ea typeface="Courier New" charset="0"/>
                <a:cs typeface="Courier New" charset="0"/>
              </a:rPr>
              <a:t> </a:t>
            </a:r>
            <a:r>
              <a:rPr lang="en-US" dirty="0">
                <a:solidFill>
                  <a:schemeClr val="bg1"/>
                </a:solidFill>
                <a:latin typeface="Courier New" charset="0"/>
                <a:ea typeface="Courier New" charset="0"/>
                <a:cs typeface="Courier New" charset="0"/>
              </a:rPr>
              <a:t>= </a:t>
            </a:r>
            <a:r>
              <a:rPr lang="en-US" dirty="0" err="1">
                <a:solidFill>
                  <a:schemeClr val="bg1"/>
                </a:solidFill>
                <a:latin typeface="Courier New" charset="0"/>
                <a:ea typeface="Courier New" charset="0"/>
                <a:cs typeface="Courier New" charset="0"/>
              </a:rPr>
              <a:t>i</a:t>
            </a:r>
            <a:r>
              <a:rPr lang="en-US" dirty="0">
                <a:solidFill>
                  <a:schemeClr val="bg1"/>
                </a:solidFill>
                <a:latin typeface="Courier New" charset="0"/>
                <a:ea typeface="Courier New" charset="0"/>
                <a:cs typeface="Courier New" charset="0"/>
              </a:rPr>
              <a:t> + 1 ; </a:t>
            </a:r>
            <a:endParaRPr lang="en-US" dirty="0" smtClean="0">
              <a:solidFill>
                <a:schemeClr val="bg1"/>
              </a:solidFill>
              <a:latin typeface="Courier New" charset="0"/>
              <a:ea typeface="Courier New" charset="0"/>
              <a:cs typeface="Courier New" charset="0"/>
            </a:endParaRPr>
          </a:p>
          <a:p>
            <a:pPr lvl="0"/>
            <a:r>
              <a:rPr lang="en-US" dirty="0" smtClean="0">
                <a:solidFill>
                  <a:schemeClr val="bg1"/>
                </a:solidFill>
                <a:latin typeface="Courier New" charset="0"/>
                <a:ea typeface="Courier New" charset="0"/>
                <a:cs typeface="Courier New" charset="0"/>
              </a:rPr>
              <a:t>}</a:t>
            </a:r>
            <a:endParaRPr lang="en-US" dirty="0">
              <a:solidFill>
                <a:schemeClr val="bg1"/>
              </a:solidFill>
              <a:latin typeface="Courier New" charset="0"/>
              <a:ea typeface="Courier New" charset="0"/>
              <a:cs typeface="Courier New" charset="0"/>
            </a:endParaRPr>
          </a:p>
        </p:txBody>
      </p:sp>
      <p:sp>
        <p:nvSpPr>
          <p:cNvPr id="6" name="Rectangle 5"/>
          <p:cNvSpPr/>
          <p:nvPr/>
        </p:nvSpPr>
        <p:spPr>
          <a:xfrm>
            <a:off x="3669139" y="2601687"/>
            <a:ext cx="4157690" cy="32436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3771900" y="2185417"/>
            <a:ext cx="4054929" cy="3511409"/>
          </a:xfrm>
        </p:spPr>
        <p:txBody>
          <a:bodyPr/>
          <a:lstStyle/>
          <a:p>
            <a:pPr lvl="0"/>
            <a:r>
              <a:rPr lang="en-US" dirty="0" smtClean="0">
                <a:solidFill>
                  <a:schemeClr val="tx2"/>
                </a:solidFill>
              </a:rPr>
              <a:t>A logical Representation</a:t>
            </a:r>
          </a:p>
          <a:p>
            <a:pPr lvl="0"/>
            <a:endParaRPr lang="en-US" dirty="0" smtClean="0">
              <a:solidFill>
                <a:schemeClr val="bg1"/>
              </a:solidFill>
            </a:endParaRPr>
          </a:p>
          <a:p>
            <a:pPr lvl="0"/>
            <a:r>
              <a:rPr lang="en-US" dirty="0" smtClean="0">
                <a:solidFill>
                  <a:schemeClr val="bg1"/>
                </a:solidFill>
              </a:rPr>
              <a:t>if </a:t>
            </a:r>
            <a:r>
              <a:rPr lang="en-US" dirty="0">
                <a:solidFill>
                  <a:schemeClr val="bg1"/>
                </a:solidFill>
              </a:rPr>
              <a:t>current value of pc equals “start” </a:t>
            </a:r>
          </a:p>
          <a:p>
            <a:pPr lvl="0"/>
            <a:r>
              <a:rPr lang="en-US" dirty="0" smtClean="0">
                <a:solidFill>
                  <a:schemeClr val="bg1"/>
                </a:solidFill>
              </a:rPr>
              <a:t>          then </a:t>
            </a:r>
            <a:r>
              <a:rPr lang="en-US" dirty="0">
                <a:solidFill>
                  <a:schemeClr val="bg1"/>
                </a:solidFill>
              </a:rPr>
              <a:t>next value of </a:t>
            </a:r>
            <a:r>
              <a:rPr lang="en-US" dirty="0" err="1">
                <a:solidFill>
                  <a:schemeClr val="bg1"/>
                </a:solidFill>
              </a:rPr>
              <a:t>i</a:t>
            </a:r>
            <a:r>
              <a:rPr lang="en-US" dirty="0">
                <a:solidFill>
                  <a:schemeClr val="bg1"/>
                </a:solidFill>
              </a:rPr>
              <a:t> in {0, 1, . . . , </a:t>
            </a:r>
            <a:r>
              <a:rPr lang="en-US" dirty="0" smtClean="0">
                <a:solidFill>
                  <a:schemeClr val="bg1"/>
                </a:solidFill>
              </a:rPr>
              <a:t>1000} </a:t>
            </a:r>
          </a:p>
          <a:p>
            <a:pPr lvl="0"/>
            <a:r>
              <a:rPr lang="en-US" dirty="0">
                <a:solidFill>
                  <a:schemeClr val="bg1"/>
                </a:solidFill>
              </a:rPr>
              <a:t> </a:t>
            </a:r>
            <a:r>
              <a:rPr lang="en-US" dirty="0" smtClean="0">
                <a:solidFill>
                  <a:schemeClr val="bg1"/>
                </a:solidFill>
              </a:rPr>
              <a:t>                  next value of pc equals “middle” </a:t>
            </a:r>
          </a:p>
          <a:p>
            <a:pPr lvl="0"/>
            <a:r>
              <a:rPr lang="en-US" dirty="0">
                <a:solidFill>
                  <a:schemeClr val="bg1"/>
                </a:solidFill>
              </a:rPr>
              <a:t> </a:t>
            </a:r>
            <a:r>
              <a:rPr lang="en-US" dirty="0" smtClean="0">
                <a:solidFill>
                  <a:schemeClr val="bg1"/>
                </a:solidFill>
              </a:rPr>
              <a:t>         else </a:t>
            </a:r>
            <a:r>
              <a:rPr lang="en-US" dirty="0">
                <a:solidFill>
                  <a:schemeClr val="bg1"/>
                </a:solidFill>
              </a:rPr>
              <a:t>if current value of pc equals “middle” </a:t>
            </a:r>
            <a:endParaRPr lang="en-US" dirty="0" smtClean="0">
              <a:solidFill>
                <a:schemeClr val="bg1"/>
              </a:solidFill>
            </a:endParaRPr>
          </a:p>
          <a:p>
            <a:pPr lvl="0"/>
            <a:r>
              <a:rPr lang="en-US" dirty="0">
                <a:solidFill>
                  <a:schemeClr val="bg1"/>
                </a:solidFill>
              </a:rPr>
              <a:t> </a:t>
            </a:r>
            <a:r>
              <a:rPr lang="en-US" dirty="0" smtClean="0">
                <a:solidFill>
                  <a:schemeClr val="bg1"/>
                </a:solidFill>
              </a:rPr>
              <a:t>                    then </a:t>
            </a:r>
            <a:r>
              <a:rPr lang="en-US" dirty="0">
                <a:solidFill>
                  <a:schemeClr val="bg1"/>
                </a:solidFill>
              </a:rPr>
              <a:t>next value of </a:t>
            </a:r>
            <a:r>
              <a:rPr lang="en-US" dirty="0" err="1">
                <a:solidFill>
                  <a:schemeClr val="bg1"/>
                </a:solidFill>
              </a:rPr>
              <a:t>i</a:t>
            </a:r>
            <a:r>
              <a:rPr lang="en-US" dirty="0">
                <a:solidFill>
                  <a:schemeClr val="bg1"/>
                </a:solidFill>
              </a:rPr>
              <a:t> equals </a:t>
            </a:r>
            <a:endParaRPr lang="en-US" dirty="0" smtClean="0">
              <a:solidFill>
                <a:schemeClr val="bg1"/>
              </a:solidFill>
            </a:endParaRPr>
          </a:p>
          <a:p>
            <a:pPr lvl="0"/>
            <a:r>
              <a:rPr lang="en-US" dirty="0">
                <a:solidFill>
                  <a:schemeClr val="bg1"/>
                </a:solidFill>
              </a:rPr>
              <a:t> </a:t>
            </a:r>
            <a:r>
              <a:rPr lang="en-US" dirty="0" smtClean="0">
                <a:solidFill>
                  <a:schemeClr val="bg1"/>
                </a:solidFill>
              </a:rPr>
              <a:t>                                       current </a:t>
            </a:r>
            <a:r>
              <a:rPr lang="en-US" dirty="0">
                <a:solidFill>
                  <a:schemeClr val="bg1"/>
                </a:solidFill>
              </a:rPr>
              <a:t>value of </a:t>
            </a:r>
            <a:r>
              <a:rPr lang="en-US" dirty="0" err="1">
                <a:solidFill>
                  <a:schemeClr val="bg1"/>
                </a:solidFill>
              </a:rPr>
              <a:t>i</a:t>
            </a:r>
            <a:r>
              <a:rPr lang="en-US" dirty="0">
                <a:solidFill>
                  <a:schemeClr val="bg1"/>
                </a:solidFill>
              </a:rPr>
              <a:t> + 1 </a:t>
            </a:r>
            <a:endParaRPr lang="en-US" dirty="0" smtClean="0">
              <a:solidFill>
                <a:schemeClr val="bg1"/>
              </a:solidFill>
            </a:endParaRPr>
          </a:p>
          <a:p>
            <a:pPr lvl="0"/>
            <a:r>
              <a:rPr lang="en-US" dirty="0">
                <a:solidFill>
                  <a:schemeClr val="bg1"/>
                </a:solidFill>
              </a:rPr>
              <a:t> </a:t>
            </a:r>
            <a:r>
              <a:rPr lang="en-US" dirty="0" smtClean="0">
                <a:solidFill>
                  <a:schemeClr val="bg1"/>
                </a:solidFill>
              </a:rPr>
              <a:t>                              next </a:t>
            </a:r>
            <a:r>
              <a:rPr lang="en-US" dirty="0">
                <a:solidFill>
                  <a:schemeClr val="bg1"/>
                </a:solidFill>
              </a:rPr>
              <a:t>value of pc equals “done” </a:t>
            </a:r>
            <a:endParaRPr lang="en-US" dirty="0" smtClean="0">
              <a:solidFill>
                <a:schemeClr val="bg1"/>
              </a:solidFill>
            </a:endParaRPr>
          </a:p>
          <a:p>
            <a:pPr lvl="0"/>
            <a:r>
              <a:rPr lang="en-US" dirty="0">
                <a:solidFill>
                  <a:schemeClr val="bg1"/>
                </a:solidFill>
              </a:rPr>
              <a:t> </a:t>
            </a:r>
            <a:r>
              <a:rPr lang="en-US" dirty="0" smtClean="0">
                <a:solidFill>
                  <a:schemeClr val="bg1"/>
                </a:solidFill>
              </a:rPr>
              <a:t>           else no </a:t>
            </a:r>
            <a:r>
              <a:rPr lang="en-US" dirty="0">
                <a:solidFill>
                  <a:schemeClr val="bg1"/>
                </a:solidFill>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7" name="TextBox 6"/>
          <p:cNvSpPr txBox="1"/>
          <p:nvPr/>
        </p:nvSpPr>
        <p:spPr>
          <a:xfrm>
            <a:off x="555171" y="5327494"/>
            <a:ext cx="2351926" cy="369332"/>
          </a:xfrm>
          <a:prstGeom prst="rect">
            <a:avLst/>
          </a:prstGeom>
          <a:noFill/>
        </p:spPr>
        <p:txBody>
          <a:bodyPr wrap="none" rtlCol="0">
            <a:spAutoFit/>
          </a:bodyPr>
          <a:lstStyle/>
          <a:p>
            <a:r>
              <a:rPr lang="en-US" dirty="0" smtClean="0"/>
              <a:t>pc </a:t>
            </a:r>
            <a:r>
              <a:rPr lang="is-IS" dirty="0"/>
              <a:t>→</a:t>
            </a:r>
            <a:r>
              <a:rPr lang="en-US" dirty="0" smtClean="0"/>
              <a:t> process control</a:t>
            </a:r>
            <a:endParaRPr lang="en-US" dirty="0"/>
          </a:p>
        </p:txBody>
      </p:sp>
    </p:spTree>
    <p:extLst>
      <p:ext uri="{BB962C8B-B14F-4D97-AF65-F5344CB8AC3E}">
        <p14:creationId xmlns:p14="http://schemas.microsoft.com/office/powerpoint/2010/main" val="2031494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current value of </a:t>
            </a:r>
            <a:r>
              <a:rPr lang="en-US" dirty="0">
                <a:solidFill>
                  <a:schemeClr val="bg1"/>
                </a:solidFill>
                <a:latin typeface="Courier" charset="0"/>
                <a:ea typeface="Courier" charset="0"/>
                <a:cs typeface="Courier" charset="0"/>
              </a:rPr>
              <a:t>pc equals “start” </a:t>
            </a:r>
          </a:p>
          <a:p>
            <a:pPr lvl="0"/>
            <a:r>
              <a:rPr lang="en-US" dirty="0" smtClean="0">
                <a:solidFill>
                  <a:schemeClr val="bg1"/>
                </a:solidFill>
                <a:latin typeface="Courier" charset="0"/>
                <a:ea typeface="Courier" charset="0"/>
                <a:cs typeface="Courier" charset="0"/>
              </a:rPr>
              <a:t>      then </a:t>
            </a:r>
            <a:r>
              <a:rPr lang="en-US" dirty="0">
                <a:solidFill>
                  <a:schemeClr val="bg1"/>
                </a:solidFill>
                <a:latin typeface="Courier" charset="0"/>
                <a:ea typeface="Courier" charset="0"/>
                <a:cs typeface="Courier" charset="0"/>
              </a:rPr>
              <a:t>next </a:t>
            </a:r>
            <a:r>
              <a:rPr lang="en-US" dirty="0" smtClean="0">
                <a:solidFill>
                  <a:schemeClr val="bg1"/>
                </a:solidFill>
                <a:latin typeface="Courier" charset="0"/>
                <a:ea typeface="Courier" charset="0"/>
                <a:cs typeface="Courier" charset="0"/>
              </a:rPr>
              <a:t>value </a:t>
            </a:r>
            <a:r>
              <a:rPr lang="en-US" dirty="0">
                <a:solidFill>
                  <a:schemeClr val="bg1"/>
                </a:solidFill>
                <a:latin typeface="Courier" charset="0"/>
                <a:ea typeface="Courier" charset="0"/>
                <a:cs typeface="Courier" charset="0"/>
              </a:rPr>
              <a:t>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in {0, 1, . . . , </a:t>
            </a:r>
            <a:r>
              <a:rPr lang="en-US" dirty="0" smtClean="0">
                <a:solidFill>
                  <a:schemeClr val="bg1"/>
                </a:solidFill>
                <a:latin typeface="Courier" charset="0"/>
                <a:ea typeface="Courier" charset="0"/>
                <a:cs typeface="Courier" charset="0"/>
              </a:rPr>
              <a:t>1000}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next value of pc equals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current value of pc equals “middle”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a:solidFill>
                  <a:schemeClr val="bg1"/>
                </a:solidFill>
                <a:latin typeface="Courier" charset="0"/>
                <a:ea typeface="Courier" charset="0"/>
                <a:cs typeface="Courier" charset="0"/>
              </a:rPr>
              <a:t>next value 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equals </a:t>
            </a:r>
            <a:r>
              <a:rPr lang="en-US" dirty="0" smtClean="0">
                <a:solidFill>
                  <a:schemeClr val="bg1"/>
                </a:solidFill>
                <a:latin typeface="Courier" charset="0"/>
                <a:ea typeface="Courier" charset="0"/>
                <a:cs typeface="Courier" charset="0"/>
              </a:rPr>
              <a:t>current </a:t>
            </a:r>
            <a:r>
              <a:rPr lang="en-US" dirty="0">
                <a:solidFill>
                  <a:schemeClr val="bg1"/>
                </a:solidFill>
                <a:latin typeface="Courier" charset="0"/>
                <a:ea typeface="Courier" charset="0"/>
                <a:cs typeface="Courier" charset="0"/>
              </a:rPr>
              <a:t>value of </a:t>
            </a:r>
            <a:r>
              <a:rPr lang="en-US" dirty="0" err="1">
                <a:solidFill>
                  <a:schemeClr val="bg1"/>
                </a:solidFill>
                <a:latin typeface="Courier" charset="0"/>
                <a:ea typeface="Courier" charset="0"/>
                <a:cs typeface="Courier" charset="0"/>
              </a:rPr>
              <a:t>i</a:t>
            </a:r>
            <a:r>
              <a:rPr lang="en-US" dirty="0">
                <a:solidFill>
                  <a:schemeClr val="bg1"/>
                </a:solidFill>
                <a:latin typeface="Courier" charset="0"/>
                <a:ea typeface="Courier" charset="0"/>
                <a:cs typeface="Courier" charset="0"/>
              </a:rPr>
              <a:t> + 1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next </a:t>
            </a:r>
            <a:r>
              <a:rPr lang="en-US" dirty="0">
                <a:solidFill>
                  <a:schemeClr val="bg1"/>
                </a:solidFill>
                <a:latin typeface="Courier" charset="0"/>
                <a:ea typeface="Courier" charset="0"/>
                <a:cs typeface="Courier" charset="0"/>
              </a:rPr>
              <a:t>value of pc equals “done”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cxnSp>
        <p:nvCxnSpPr>
          <p:cNvPr id="9" name="Straight Connector 8"/>
          <p:cNvCxnSpPr/>
          <p:nvPr/>
        </p:nvCxnSpPr>
        <p:spPr>
          <a:xfrm>
            <a:off x="968828" y="2471054"/>
            <a:ext cx="1567543" cy="10886"/>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0" name="Straight Connector 9"/>
          <p:cNvCxnSpPr/>
          <p:nvPr/>
        </p:nvCxnSpPr>
        <p:spPr>
          <a:xfrm>
            <a:off x="2024743" y="3526969"/>
            <a:ext cx="1589314" cy="21771"/>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1" name="Straight Connector 10"/>
          <p:cNvCxnSpPr/>
          <p:nvPr/>
        </p:nvCxnSpPr>
        <p:spPr>
          <a:xfrm>
            <a:off x="4778828" y="3897084"/>
            <a:ext cx="1589315" cy="10884"/>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5" name="Straight Connector 14"/>
          <p:cNvCxnSpPr/>
          <p:nvPr/>
        </p:nvCxnSpPr>
        <p:spPr>
          <a:xfrm flipV="1">
            <a:off x="1741713" y="3167741"/>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7" name="Straight Connector 16"/>
          <p:cNvCxnSpPr/>
          <p:nvPr/>
        </p:nvCxnSpPr>
        <p:spPr>
          <a:xfrm flipV="1">
            <a:off x="2525485" y="3897088"/>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8" name="Straight Connector 17"/>
          <p:cNvCxnSpPr/>
          <p:nvPr/>
        </p:nvCxnSpPr>
        <p:spPr>
          <a:xfrm flipV="1">
            <a:off x="2536367" y="4245430"/>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19" name="Straight Connector 18"/>
          <p:cNvCxnSpPr/>
          <p:nvPr/>
        </p:nvCxnSpPr>
        <p:spPr>
          <a:xfrm flipV="1">
            <a:off x="1741713" y="2830285"/>
            <a:ext cx="1230087" cy="21773"/>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0" name="Straight Connector 19"/>
          <p:cNvCxnSpPr/>
          <p:nvPr/>
        </p:nvCxnSpPr>
        <p:spPr>
          <a:xfrm flipV="1">
            <a:off x="2939142" y="2476497"/>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3" name="Straight Connector 22"/>
          <p:cNvCxnSpPr/>
          <p:nvPr/>
        </p:nvCxnSpPr>
        <p:spPr>
          <a:xfrm flipV="1">
            <a:off x="3439885" y="3173185"/>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4" name="Straight Connector 23"/>
          <p:cNvCxnSpPr/>
          <p:nvPr/>
        </p:nvCxnSpPr>
        <p:spPr>
          <a:xfrm flipV="1">
            <a:off x="4016826" y="3543297"/>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5" name="Straight Connector 24"/>
          <p:cNvCxnSpPr/>
          <p:nvPr/>
        </p:nvCxnSpPr>
        <p:spPr>
          <a:xfrm flipV="1">
            <a:off x="4114796" y="3902525"/>
            <a:ext cx="555172" cy="3512"/>
          </a:xfrm>
          <a:prstGeom prst="line">
            <a:avLst/>
          </a:prstGeom>
          <a:ln/>
        </p:spPr>
        <p:style>
          <a:lnRef idx="3">
            <a:schemeClr val="accent6"/>
          </a:lnRef>
          <a:fillRef idx="0">
            <a:schemeClr val="accent6"/>
          </a:fillRef>
          <a:effectRef idx="2">
            <a:schemeClr val="accent6"/>
          </a:effectRef>
          <a:fontRef idx="minor">
            <a:schemeClr val="tx1"/>
          </a:fontRef>
        </p:style>
      </p:cxnSp>
      <p:cxnSp>
        <p:nvCxnSpPr>
          <p:cNvPr id="26" name="Straight Connector 25"/>
          <p:cNvCxnSpPr/>
          <p:nvPr/>
        </p:nvCxnSpPr>
        <p:spPr>
          <a:xfrm flipV="1">
            <a:off x="4223652" y="4261753"/>
            <a:ext cx="555172" cy="3512"/>
          </a:xfrm>
          <a:prstGeom prst="line">
            <a:avLst/>
          </a:prstGeom>
          <a:ln/>
        </p:spPr>
        <p:style>
          <a:lnRef idx="3">
            <a:schemeClr val="accent6"/>
          </a:lnRef>
          <a:fillRef idx="0">
            <a:schemeClr val="accent6"/>
          </a:fillRef>
          <a:effectRef idx="2">
            <a:schemeClr val="accent6"/>
          </a:effectRef>
          <a:fontRef idx="minor">
            <a:schemeClr val="tx1"/>
          </a:fontRef>
        </p:style>
      </p:cxnSp>
      <p:sp>
        <p:nvSpPr>
          <p:cNvPr id="39" name="TextBox 38"/>
          <p:cNvSpPr txBox="1"/>
          <p:nvPr/>
        </p:nvSpPr>
        <p:spPr>
          <a:xfrm>
            <a:off x="447334" y="5205301"/>
            <a:ext cx="2108269" cy="646331"/>
          </a:xfrm>
          <a:prstGeom prst="rect">
            <a:avLst/>
          </a:prstGeom>
          <a:noFill/>
        </p:spPr>
        <p:txBody>
          <a:bodyPr wrap="none" rtlCol="0">
            <a:spAutoFit/>
          </a:bodyPr>
          <a:lstStyle/>
          <a:p>
            <a:r>
              <a:rPr lang="en-US" dirty="0" smtClean="0"/>
              <a:t>Next value of </a:t>
            </a:r>
            <a:r>
              <a:rPr lang="en-US" dirty="0" err="1" smtClean="0"/>
              <a:t>i</a:t>
            </a:r>
            <a:r>
              <a:rPr lang="en-US" dirty="0" smtClean="0"/>
              <a:t> </a:t>
            </a:r>
            <a:r>
              <a:rPr lang="is-IS" dirty="0"/>
              <a:t>→</a:t>
            </a:r>
            <a:r>
              <a:rPr lang="en-US" dirty="0" smtClean="0"/>
              <a:t> </a:t>
            </a:r>
            <a:r>
              <a:rPr lang="en-US" dirty="0" err="1" smtClean="0"/>
              <a:t>i</a:t>
            </a:r>
            <a:r>
              <a:rPr lang="en-US" dirty="0" smtClean="0"/>
              <a:t>’</a:t>
            </a:r>
          </a:p>
          <a:p>
            <a:endParaRPr lang="en-US" dirty="0"/>
          </a:p>
        </p:txBody>
      </p:sp>
      <p:sp>
        <p:nvSpPr>
          <p:cNvPr id="40" name="TextBox 39"/>
          <p:cNvSpPr txBox="1"/>
          <p:nvPr/>
        </p:nvSpPr>
        <p:spPr>
          <a:xfrm>
            <a:off x="451950" y="5745487"/>
            <a:ext cx="1383712" cy="369332"/>
          </a:xfrm>
          <a:prstGeom prst="rect">
            <a:avLst/>
          </a:prstGeom>
          <a:noFill/>
        </p:spPr>
        <p:txBody>
          <a:bodyPr wrap="none" rtlCol="0">
            <a:spAutoFit/>
          </a:bodyPr>
          <a:lstStyle/>
          <a:p>
            <a:r>
              <a:rPr lang="en-US" dirty="0" smtClean="0"/>
              <a:t>Equals </a:t>
            </a:r>
            <a:r>
              <a:rPr lang="is-IS" dirty="0"/>
              <a:t>→</a:t>
            </a:r>
            <a:r>
              <a:rPr lang="en-US" dirty="0" smtClean="0"/>
              <a:t> =</a:t>
            </a:r>
            <a:endParaRPr lang="en-US" dirty="0"/>
          </a:p>
        </p:txBody>
      </p:sp>
    </p:spTree>
    <p:extLst>
      <p:ext uri="{BB962C8B-B14F-4D97-AF65-F5344CB8AC3E}">
        <p14:creationId xmlns:p14="http://schemas.microsoft.com/office/powerpoint/2010/main" val="1579846390"/>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pPr lvl="0"/>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in </a:t>
            </a:r>
            <a:r>
              <a:rPr lang="en-US" dirty="0">
                <a:solidFill>
                  <a:schemeClr val="bg1"/>
                </a:solidFill>
                <a:latin typeface="Courier" charset="0"/>
                <a:ea typeface="Courier" charset="0"/>
                <a:cs typeface="Courier" charset="0"/>
              </a:rPr>
              <a:t>{0, 1, . . . , </a:t>
            </a:r>
            <a:r>
              <a:rPr lang="en-US" dirty="0" smtClean="0">
                <a:solidFill>
                  <a:schemeClr val="bg1"/>
                </a:solidFill>
                <a:latin typeface="Courier" charset="0"/>
                <a:ea typeface="Courier" charset="0"/>
                <a:cs typeface="Courier" charset="0"/>
              </a:rPr>
              <a:t>1000} </a:t>
            </a:r>
          </a:p>
          <a:p>
            <a:pPr lvl="0"/>
            <a:r>
              <a:rPr lang="en-US" dirty="0" smtClean="0">
                <a:solidFill>
                  <a:schemeClr val="bg1"/>
                </a:solidFill>
                <a:latin typeface="Courier" charset="0"/>
                <a:ea typeface="Courier" charset="0"/>
                <a:cs typeface="Courier" charset="0"/>
              </a:rPr>
              <a:t>            pc’ equals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a:t>
            </a:r>
            <a:r>
              <a:rPr lang="en-US" dirty="0" smtClean="0">
                <a:solidFill>
                  <a:schemeClr val="bg1"/>
                </a:solidFill>
                <a:latin typeface="Courier" charset="0"/>
                <a:ea typeface="Courier" charset="0"/>
                <a:cs typeface="Courier" charset="0"/>
              </a:rPr>
              <a:t>pc’ </a:t>
            </a:r>
            <a:r>
              <a:rPr lang="en-US" dirty="0">
                <a:solidFill>
                  <a:schemeClr val="bg1"/>
                </a:solidFill>
                <a:latin typeface="Courier" charset="0"/>
                <a:ea typeface="Courier" charset="0"/>
                <a:cs typeface="Courier" charset="0"/>
              </a:rPr>
              <a:t>equals “middle”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+ 1 </a:t>
            </a:r>
            <a:endParaRPr lang="en-US" dirty="0" smtClean="0">
              <a:solidFill>
                <a:schemeClr val="bg1"/>
              </a:solidFill>
              <a:latin typeface="Courier" charset="0"/>
              <a:ea typeface="Courier" charset="0"/>
              <a:cs typeface="Courier" charset="0"/>
            </a:endParaRPr>
          </a:p>
          <a:p>
            <a:pPr lvl="0"/>
            <a:r>
              <a:rPr lang="en-US" dirty="0" smtClean="0">
                <a:solidFill>
                  <a:schemeClr val="bg1"/>
                </a:solidFill>
                <a:latin typeface="Courier" charset="0"/>
                <a:ea typeface="Courier" charset="0"/>
                <a:cs typeface="Courier" charset="0"/>
              </a:rPr>
              <a:t>                   pc’ =“</a:t>
            </a:r>
            <a:r>
              <a:rPr lang="en-US" dirty="0">
                <a:solidFill>
                  <a:schemeClr val="bg1"/>
                </a:solidFill>
                <a:latin typeface="Courier" charset="0"/>
                <a:ea typeface="Courier" charset="0"/>
                <a:cs typeface="Courier" charset="0"/>
              </a:rPr>
              <a:t>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21" name="Arc 20"/>
          <p:cNvSpPr/>
          <p:nvPr/>
        </p:nvSpPr>
        <p:spPr>
          <a:xfrm rot="15243517" flipV="1">
            <a:off x="2637007" y="1417396"/>
            <a:ext cx="1049348" cy="2880597"/>
          </a:xfrm>
          <a:prstGeom prst="arc">
            <a:avLst>
              <a:gd name="adj1" fmla="val 16200000"/>
              <a:gd name="adj2" fmla="val 4002257"/>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solidFill>
                <a:schemeClr val="bg1"/>
              </a:solidFill>
              <a:latin typeface="Arial" charset="0"/>
            </a:endParaRPr>
          </a:p>
        </p:txBody>
      </p:sp>
      <p:sp>
        <p:nvSpPr>
          <p:cNvPr id="22" name="TextBox 21"/>
          <p:cNvSpPr txBox="1"/>
          <p:nvPr/>
        </p:nvSpPr>
        <p:spPr>
          <a:xfrm>
            <a:off x="4516523" y="2415512"/>
            <a:ext cx="1666563" cy="523220"/>
          </a:xfrm>
          <a:prstGeom prst="rect">
            <a:avLst/>
          </a:prstGeom>
          <a:noFill/>
        </p:spPr>
        <p:txBody>
          <a:bodyPr wrap="square" rtlCol="0">
            <a:spAutoFit/>
          </a:bodyPr>
          <a:lstStyle/>
          <a:p>
            <a:r>
              <a:rPr lang="en-US" sz="2800" b="1" dirty="0">
                <a:solidFill>
                  <a:schemeClr val="bg1"/>
                </a:solidFill>
              </a:rPr>
              <a:t>∈</a:t>
            </a:r>
            <a:endParaRPr lang="en-US" sz="2800" b="1" dirty="0">
              <a:solidFill>
                <a:schemeClr val="bg1"/>
              </a:solidFill>
              <a:latin typeface="Arial" charset="0"/>
              <a:ea typeface="Arial" charset="0"/>
              <a:cs typeface="Arial" charset="0"/>
            </a:endParaRPr>
          </a:p>
        </p:txBody>
      </p:sp>
      <p:sp>
        <p:nvSpPr>
          <p:cNvPr id="27" name="Arc 26"/>
          <p:cNvSpPr/>
          <p:nvPr/>
        </p:nvSpPr>
        <p:spPr>
          <a:xfrm rot="21207587">
            <a:off x="3921322" y="2879072"/>
            <a:ext cx="1049348" cy="1247329"/>
          </a:xfrm>
          <a:prstGeom prst="arc">
            <a:avLst>
              <a:gd name="adj1" fmla="val 16200000"/>
              <a:gd name="adj2" fmla="val 1264430"/>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28" name="TextBox 27"/>
          <p:cNvSpPr txBox="1"/>
          <p:nvPr/>
        </p:nvSpPr>
        <p:spPr>
          <a:xfrm>
            <a:off x="4700158" y="3752209"/>
            <a:ext cx="1666563" cy="369332"/>
          </a:xfrm>
          <a:prstGeom prst="rect">
            <a:avLst/>
          </a:prstGeom>
          <a:noFill/>
        </p:spPr>
        <p:txBody>
          <a:bodyPr wrap="square" rtlCol="0">
            <a:spAutoFit/>
          </a:bodyPr>
          <a:lstStyle/>
          <a:p>
            <a:r>
              <a:rPr lang="en-US" dirty="0" smtClean="0">
                <a:solidFill>
                  <a:schemeClr val="bg1"/>
                </a:solidFill>
              </a:rPr>
              <a:t>0..1000</a:t>
            </a:r>
            <a:endParaRPr lang="en-US"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639519065"/>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p:bldP spid="27" grpId="0" animBg="1"/>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7101" y="2155372"/>
            <a:ext cx="7399728" cy="278674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1" name="Rectangle 10"/>
          <p:cNvSpPr/>
          <p:nvPr/>
        </p:nvSpPr>
        <p:spPr>
          <a:xfrm>
            <a:off x="2476339" y="3744686"/>
            <a:ext cx="1279232" cy="687599"/>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774371" y="2699657"/>
            <a:ext cx="1981200" cy="60960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1"/>
          </p:nvPr>
        </p:nvSpPr>
        <p:spPr>
          <a:xfrm>
            <a:off x="566057" y="1567542"/>
            <a:ext cx="6901543" cy="2942737"/>
          </a:xfrm>
        </p:spPr>
        <p:txBody>
          <a:bodyPr/>
          <a:lstStyle/>
          <a:p>
            <a:pPr lvl="0"/>
            <a:endParaRPr lang="en-US" dirty="0" smtClean="0">
              <a:solidFill>
                <a:schemeClr val="bg1"/>
              </a:solidFill>
            </a:endParaRPr>
          </a:p>
          <a:p>
            <a:pPr lvl="0"/>
            <a:endParaRPr lang="en-US" dirty="0" smtClean="0">
              <a:solidFill>
                <a:schemeClr val="bg1"/>
              </a:solidFill>
            </a:endParaRPr>
          </a:p>
          <a:p>
            <a:pPr lvl="0"/>
            <a:r>
              <a:rPr lang="en-US" dirty="0" smtClean="0">
                <a:solidFill>
                  <a:schemeClr val="bg1"/>
                </a:solidFill>
                <a:latin typeface="Courier" charset="0"/>
                <a:ea typeface="Courier" charset="0"/>
                <a:cs typeface="Courier" charset="0"/>
              </a:rPr>
              <a:t>if pc =“</a:t>
            </a:r>
            <a:r>
              <a:rPr lang="en-US" dirty="0">
                <a:solidFill>
                  <a:schemeClr val="bg1"/>
                </a:solidFill>
                <a:latin typeface="Courier" charset="0"/>
                <a:ea typeface="Courier" charset="0"/>
                <a:cs typeface="Courier" charset="0"/>
              </a:rPr>
              <a:t>start” </a:t>
            </a:r>
          </a:p>
          <a:p>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sz="1400" b="1" dirty="0" smtClean="0">
                <a:solidFill>
                  <a:schemeClr val="bg1"/>
                </a:solidFill>
              </a:rPr>
              <a:t>∈ </a:t>
            </a:r>
            <a:r>
              <a:rPr lang="en-US" dirty="0" smtClean="0">
                <a:solidFill>
                  <a:schemeClr val="bg1"/>
                </a:solidFill>
                <a:latin typeface="Courier" charset="0"/>
                <a:ea typeface="Courier" charset="0"/>
                <a:cs typeface="Courier" charset="0"/>
              </a:rPr>
              <a:t>0..1000 </a:t>
            </a:r>
          </a:p>
          <a:p>
            <a:pPr lvl="0"/>
            <a:r>
              <a:rPr lang="en-US" dirty="0" smtClean="0">
                <a:solidFill>
                  <a:schemeClr val="bg1"/>
                </a:solidFill>
                <a:latin typeface="Courier" charset="0"/>
                <a:ea typeface="Courier" charset="0"/>
                <a:cs typeface="Courier" charset="0"/>
              </a:rPr>
              <a:t>            pc’ equals “middle” </a:t>
            </a: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a:t>
            </a:r>
            <a:r>
              <a:rPr lang="en-US" dirty="0">
                <a:solidFill>
                  <a:schemeClr val="bg1"/>
                </a:solidFill>
                <a:latin typeface="Courier" charset="0"/>
                <a:ea typeface="Courier" charset="0"/>
                <a:cs typeface="Courier" charset="0"/>
              </a:rPr>
              <a:t>if </a:t>
            </a:r>
            <a:r>
              <a:rPr lang="en-US" dirty="0" smtClean="0">
                <a:solidFill>
                  <a:schemeClr val="bg1"/>
                </a:solidFill>
                <a:latin typeface="Courier" charset="0"/>
                <a:ea typeface="Courier" charset="0"/>
                <a:cs typeface="Courier" charset="0"/>
              </a:rPr>
              <a:t>pc’ </a:t>
            </a:r>
            <a:r>
              <a:rPr lang="en-US" dirty="0">
                <a:solidFill>
                  <a:schemeClr val="bg1"/>
                </a:solidFill>
                <a:latin typeface="Courier" charset="0"/>
                <a:ea typeface="Courier" charset="0"/>
                <a:cs typeface="Courier" charset="0"/>
              </a:rPr>
              <a:t>equals “middle”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then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err="1" smtClean="0">
                <a:solidFill>
                  <a:schemeClr val="bg1"/>
                </a:solidFill>
                <a:latin typeface="Courier" charset="0"/>
                <a:ea typeface="Courier" charset="0"/>
                <a:cs typeface="Courier" charset="0"/>
              </a:rPr>
              <a:t>i</a:t>
            </a:r>
            <a:r>
              <a:rPr lang="en-US" dirty="0" smtClean="0">
                <a:solidFill>
                  <a:schemeClr val="bg1"/>
                </a:solidFill>
                <a:latin typeface="Courier" charset="0"/>
                <a:ea typeface="Courier" charset="0"/>
                <a:cs typeface="Courier" charset="0"/>
              </a:rPr>
              <a:t> </a:t>
            </a:r>
            <a:r>
              <a:rPr lang="en-US" dirty="0">
                <a:solidFill>
                  <a:schemeClr val="bg1"/>
                </a:solidFill>
                <a:latin typeface="Courier" charset="0"/>
                <a:ea typeface="Courier" charset="0"/>
                <a:cs typeface="Courier" charset="0"/>
              </a:rPr>
              <a:t>+ 1 </a:t>
            </a:r>
            <a:endParaRPr lang="en-US" dirty="0" smtClean="0">
              <a:solidFill>
                <a:schemeClr val="bg1"/>
              </a:solidFill>
              <a:latin typeface="Courier" charset="0"/>
              <a:ea typeface="Courier" charset="0"/>
              <a:cs typeface="Courier" charset="0"/>
            </a:endParaRPr>
          </a:p>
          <a:p>
            <a:pPr lvl="0"/>
            <a:r>
              <a:rPr lang="en-US" dirty="0" smtClean="0">
                <a:solidFill>
                  <a:schemeClr val="bg1"/>
                </a:solidFill>
                <a:latin typeface="Courier" charset="0"/>
                <a:ea typeface="Courier" charset="0"/>
                <a:cs typeface="Courier" charset="0"/>
              </a:rPr>
              <a:t>                   pc’ =“</a:t>
            </a:r>
            <a:r>
              <a:rPr lang="en-US" dirty="0">
                <a:solidFill>
                  <a:schemeClr val="bg1"/>
                </a:solidFill>
                <a:latin typeface="Courier" charset="0"/>
                <a:ea typeface="Courier" charset="0"/>
                <a:cs typeface="Courier" charset="0"/>
              </a:rPr>
              <a:t>done” </a:t>
            </a:r>
            <a:endParaRPr lang="en-US" dirty="0" smtClean="0">
              <a:solidFill>
                <a:schemeClr val="bg1"/>
              </a:solidFill>
              <a:latin typeface="Courier" charset="0"/>
              <a:ea typeface="Courier" charset="0"/>
              <a:cs typeface="Courier" charset="0"/>
            </a:endParaRPr>
          </a:p>
          <a:p>
            <a:pPr lvl="0"/>
            <a:r>
              <a:rPr lang="en-US" dirty="0">
                <a:solidFill>
                  <a:schemeClr val="bg1"/>
                </a:solidFill>
                <a:latin typeface="Courier" charset="0"/>
                <a:ea typeface="Courier" charset="0"/>
                <a:cs typeface="Courier" charset="0"/>
              </a:rPr>
              <a:t> </a:t>
            </a:r>
            <a:r>
              <a:rPr lang="en-US" dirty="0" smtClean="0">
                <a:solidFill>
                  <a:schemeClr val="bg1"/>
                </a:solidFill>
                <a:latin typeface="Courier" charset="0"/>
                <a:ea typeface="Courier" charset="0"/>
                <a:cs typeface="Courier" charset="0"/>
              </a:rPr>
              <a:t>             else no </a:t>
            </a:r>
            <a:r>
              <a:rPr lang="en-US" dirty="0">
                <a:solidFill>
                  <a:schemeClr val="bg1"/>
                </a:solidFill>
                <a:latin typeface="Courier" charset="0"/>
                <a:ea typeface="Courier" charset="0"/>
                <a:cs typeface="Courier" charset="0"/>
              </a:rPr>
              <a:t>next values</a:t>
            </a:r>
          </a:p>
        </p:txBody>
      </p:sp>
      <p:sp>
        <p:nvSpPr>
          <p:cNvPr id="4" name="Title 3"/>
          <p:cNvSpPr>
            <a:spLocks noGrp="1"/>
          </p:cNvSpPr>
          <p:nvPr>
            <p:ph type="title"/>
          </p:nvPr>
        </p:nvSpPr>
        <p:spPr/>
        <p:txBody>
          <a:bodyPr/>
          <a:lstStyle/>
          <a:p>
            <a:r>
              <a:rPr lang="en-US" dirty="0" smtClean="0"/>
              <a:t>A Trivial Example</a:t>
            </a:r>
            <a:endParaRPr lang="en-US" dirty="0"/>
          </a:p>
        </p:txBody>
      </p:sp>
      <p:sp>
        <p:nvSpPr>
          <p:cNvPr id="12" name="Arc 11"/>
          <p:cNvSpPr/>
          <p:nvPr/>
        </p:nvSpPr>
        <p:spPr>
          <a:xfrm rot="19520209">
            <a:off x="3159914" y="2750925"/>
            <a:ext cx="1918518" cy="1987522"/>
          </a:xfrm>
          <a:prstGeom prst="arc">
            <a:avLst>
              <a:gd name="adj1" fmla="val 16200000"/>
              <a:gd name="adj2" fmla="val 1264430"/>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14" name="Arc 13"/>
          <p:cNvSpPr/>
          <p:nvPr/>
        </p:nvSpPr>
        <p:spPr>
          <a:xfrm rot="4538668" flipV="1">
            <a:off x="3773079" y="3180303"/>
            <a:ext cx="1049348" cy="1247329"/>
          </a:xfrm>
          <a:prstGeom prst="arc">
            <a:avLst>
              <a:gd name="adj1" fmla="val 16200000"/>
              <a:gd name="adj2" fmla="val 4002257"/>
            </a:avLst>
          </a:prstGeom>
          <a:ln w="20320">
            <a:solidFill>
              <a:schemeClr val="bg1"/>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7" name="TextBox 6"/>
          <p:cNvSpPr txBox="1"/>
          <p:nvPr/>
        </p:nvSpPr>
        <p:spPr>
          <a:xfrm>
            <a:off x="4898752" y="3546060"/>
            <a:ext cx="352982" cy="523220"/>
          </a:xfrm>
          <a:prstGeom prst="rect">
            <a:avLst/>
          </a:prstGeom>
          <a:noFill/>
          <a:ln>
            <a:noFill/>
          </a:ln>
        </p:spPr>
        <p:txBody>
          <a:bodyPr wrap="none" rtlCol="0">
            <a:spAutoFit/>
          </a:bodyPr>
          <a:lstStyle/>
          <a:p>
            <a:r>
              <a:rPr lang="en-US" sz="2800" dirty="0" smtClean="0">
                <a:solidFill>
                  <a:schemeClr val="bg1"/>
                </a:solidFill>
              </a:rPr>
              <a:t>^</a:t>
            </a:r>
            <a:endParaRPr lang="en-US" sz="2800" dirty="0">
              <a:solidFill>
                <a:schemeClr val="bg1"/>
              </a:solidFill>
            </a:endParaRPr>
          </a:p>
        </p:txBody>
      </p:sp>
      <p:cxnSp>
        <p:nvCxnSpPr>
          <p:cNvPr id="16" name="Straight Arrow Connector 15"/>
          <p:cNvCxnSpPr/>
          <p:nvPr/>
        </p:nvCxnSpPr>
        <p:spPr>
          <a:xfrm>
            <a:off x="4059800" y="4615745"/>
            <a:ext cx="1677904" cy="0"/>
          </a:xfrm>
          <a:prstGeom prst="straightConnector1">
            <a:avLst/>
          </a:prstGeom>
          <a:ln w="20320">
            <a:solidFill>
              <a:schemeClr val="bg1"/>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5865267" y="4408378"/>
            <a:ext cx="902939" cy="369332"/>
          </a:xfrm>
          <a:prstGeom prst="rect">
            <a:avLst/>
          </a:prstGeom>
          <a:noFill/>
        </p:spPr>
        <p:txBody>
          <a:bodyPr wrap="none" rtlCol="0">
            <a:spAutoFit/>
          </a:bodyPr>
          <a:lstStyle/>
          <a:p>
            <a:r>
              <a:rPr lang="en-US" dirty="0" smtClean="0">
                <a:solidFill>
                  <a:schemeClr val="bg1"/>
                </a:solidFill>
              </a:rPr>
              <a:t>FALSE</a:t>
            </a:r>
            <a:endParaRPr lang="en-US" dirty="0">
              <a:solidFill>
                <a:schemeClr val="bg1"/>
              </a:solidFill>
            </a:endParaRPr>
          </a:p>
        </p:txBody>
      </p:sp>
    </p:spTree>
    <p:extLst>
      <p:ext uri="{BB962C8B-B14F-4D97-AF65-F5344CB8AC3E}">
        <p14:creationId xmlns:p14="http://schemas.microsoft.com/office/powerpoint/2010/main" val="170234217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grpId="1"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12" grpId="0" animBg="1"/>
      <p:bldP spid="12" grpId="1" animBg="1"/>
      <p:bldP spid="14" grpId="0" animBg="1"/>
      <p:bldP spid="7"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mtClean="0"/>
              <a:t>Divider</a:t>
            </a:r>
            <a:br>
              <a:rPr lang="en-US" smtClean="0"/>
            </a:br>
            <a:r>
              <a:rPr lang="en-US" smtClean="0"/>
              <a:t>Slide</a:t>
            </a:r>
            <a:endParaRPr lang="en-US" dirty="0"/>
          </a:p>
        </p:txBody>
      </p:sp>
      <p:sp>
        <p:nvSpPr>
          <p:cNvPr id="3" name="Subtitle 2"/>
          <p:cNvSpPr>
            <a:spLocks noGrp="1"/>
          </p:cNvSpPr>
          <p:nvPr>
            <p:ph type="subTitle" idx="1"/>
          </p:nvPr>
        </p:nvSpPr>
        <p:spPr/>
        <p:txBody>
          <a:bodyPr/>
          <a:lstStyle/>
          <a:p>
            <a:r>
              <a:rPr lang="en-US" smtClean="0"/>
              <a:t>Section title</a:t>
            </a:r>
            <a:endParaRPr lang="en-US" dirty="0"/>
          </a:p>
        </p:txBody>
      </p:sp>
    </p:spTree>
    <p:extLst>
      <p:ext uri="{BB962C8B-B14F-4D97-AF65-F5344CB8AC3E}">
        <p14:creationId xmlns:p14="http://schemas.microsoft.com/office/powerpoint/2010/main" val="10761857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dirty="0" smtClean="0"/>
              <a:t>Em psum dolor sit amet, consectetur adipiscing elit. Mauris vehicula dui in neque dignissim, in aliquet nisl varius. Sed a erat ut magna vulputate feugiat. Quisque varius libero placerat erat lobortis congue. Integer a arcu vel ante bibendum scelerisque. Class aptent taciti sociosqu </a:t>
            </a:r>
            <a:r>
              <a:rPr lang="en-US" dirty="0" smtClean="0">
                <a:hlinkClick r:id="rId3"/>
              </a:rPr>
              <a:t>ad litora torquent.</a:t>
            </a:r>
            <a:endParaRPr lang="en-US" dirty="0"/>
          </a:p>
        </p:txBody>
      </p:sp>
      <p:sp>
        <p:nvSpPr>
          <p:cNvPr id="3" name="Title 2"/>
          <p:cNvSpPr>
            <a:spLocks noGrp="1"/>
          </p:cNvSpPr>
          <p:nvPr>
            <p:ph type="title"/>
          </p:nvPr>
        </p:nvSpPr>
        <p:spPr/>
        <p:txBody>
          <a:bodyPr/>
          <a:lstStyle/>
          <a:p>
            <a:r>
              <a:rPr lang="en-US" dirty="0" smtClean="0"/>
              <a:t>Click to edit title</a:t>
            </a:r>
            <a:endParaRPr lang="en-US" dirty="0"/>
          </a:p>
        </p:txBody>
      </p:sp>
      <p:sp>
        <p:nvSpPr>
          <p:cNvPr id="4" name="Arc 3"/>
          <p:cNvSpPr/>
          <p:nvPr/>
        </p:nvSpPr>
        <p:spPr>
          <a:xfrm rot="21073004">
            <a:off x="3389535" y="3434142"/>
            <a:ext cx="1049348" cy="1247329"/>
          </a:xfrm>
          <a:prstGeom prst="arc">
            <a:avLst>
              <a:gd name="adj1" fmla="val 16200000"/>
              <a:gd name="adj2" fmla="val 1264430"/>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5" name="Freeform 4"/>
          <p:cNvSpPr/>
          <p:nvPr/>
        </p:nvSpPr>
        <p:spPr>
          <a:xfrm>
            <a:off x="3773929" y="4257769"/>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 name="Freeform 5"/>
          <p:cNvSpPr/>
          <p:nvPr/>
        </p:nvSpPr>
        <p:spPr>
          <a:xfrm rot="10800000">
            <a:off x="4981007" y="427075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 name="TextBox 6"/>
          <p:cNvSpPr txBox="1"/>
          <p:nvPr/>
        </p:nvSpPr>
        <p:spPr>
          <a:xfrm>
            <a:off x="3773929" y="4295173"/>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Tree>
    <p:extLst>
      <p:ext uri="{BB962C8B-B14F-4D97-AF65-F5344CB8AC3E}">
        <p14:creationId xmlns:p14="http://schemas.microsoft.com/office/powerpoint/2010/main" val="43815763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lvl="0"/>
            <a:r>
              <a:rPr lang="en-US" smtClean="0"/>
              <a:t>Lorem ipsum dolor sit amet, punit et consectetur adipiscing elit. Mauris and vehicula dui in neque dignissim, in nisl varius. Sed and erat ut magna vulputate feugiat. Quisque varius libero placerat erat lobortis congue. Integer a arcu vel  aante bibendum scelerisque. aliquet in vulputate feugiat. Quisque varius.</a:t>
            </a:r>
            <a:endParaRPr lang="en-US" dirty="0"/>
          </a:p>
        </p:txBody>
      </p:sp>
      <p:sp>
        <p:nvSpPr>
          <p:cNvPr id="3" name="Text Placeholder 2"/>
          <p:cNvSpPr>
            <a:spLocks noGrp="1"/>
          </p:cNvSpPr>
          <p:nvPr>
            <p:ph type="body" idx="11"/>
          </p:nvPr>
        </p:nvSpPr>
        <p:spPr/>
        <p:txBody>
          <a:bodyPr/>
          <a:lstStyle/>
          <a:p>
            <a:pPr lvl="0"/>
            <a:r>
              <a:rPr lang="en-US" smtClean="0"/>
              <a:t>Etiam molestie velit vitae dolor and a euismod, sit amet finibus risus mattis. In ornare convallis velit vitae cursus. Integer egestas sit amet mi vehicula sollicitudin. Pellentesque habitant a malesuada fames ac turpis.</a:t>
            </a:r>
            <a:endParaRPr lang="en-US" dirty="0"/>
          </a:p>
        </p:txBody>
      </p:sp>
      <p:sp>
        <p:nvSpPr>
          <p:cNvPr id="4" name="Title 3"/>
          <p:cNvSpPr>
            <a:spLocks noGrp="1"/>
          </p:cNvSpPr>
          <p:nvPr>
            <p:ph type="title"/>
          </p:nvPr>
        </p:nvSpPr>
        <p:spPr/>
        <p:txBody>
          <a:bodyPr/>
          <a:lstStyle/>
          <a:p>
            <a:r>
              <a:rPr lang="en-US" smtClean="0"/>
              <a:t>Click to edit title</a:t>
            </a:r>
            <a:endParaRPr lang="en-US" dirty="0"/>
          </a:p>
        </p:txBody>
      </p:sp>
    </p:spTree>
    <p:extLst>
      <p:ext uri="{BB962C8B-B14F-4D97-AF65-F5344CB8AC3E}">
        <p14:creationId xmlns:p14="http://schemas.microsoft.com/office/powerpoint/2010/main" val="193888822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r>
              <a:rPr lang="en-US" dirty="0"/>
              <a:t>Lorem ipsum dolor </a:t>
            </a:r>
            <a:r>
              <a:rPr lang="en-US" dirty="0" smtClean="0"/>
              <a:t>amet</a:t>
            </a:r>
            <a:r>
              <a:rPr lang="en-US" dirty="0"/>
              <a:t>, consectetur adipiscing elit.</a:t>
            </a:r>
          </a:p>
          <a:p>
            <a:r>
              <a:rPr lang="en-US" dirty="0"/>
              <a:t>Quisque ac orci in </a:t>
            </a:r>
            <a:r>
              <a:rPr lang="en-US" dirty="0" smtClean="0"/>
              <a:t>and turpis and dapibus </a:t>
            </a:r>
            <a:r>
              <a:rPr lang="en-US" dirty="0"/>
              <a:t>sagittis.</a:t>
            </a:r>
          </a:p>
          <a:p>
            <a:r>
              <a:rPr lang="en-US" dirty="0"/>
              <a:t>Donec vitae justo et neque mollis </a:t>
            </a:r>
            <a:r>
              <a:rPr lang="en-US" dirty="0" smtClean="0"/>
              <a:t>un consectetur</a:t>
            </a:r>
            <a:r>
              <a:rPr lang="en-US" dirty="0"/>
              <a:t>.</a:t>
            </a:r>
          </a:p>
          <a:p>
            <a:r>
              <a:rPr lang="en-US" dirty="0"/>
              <a:t>Etiam aliquet ex sed bibendum </a:t>
            </a:r>
            <a:r>
              <a:rPr lang="en-US" dirty="0" smtClean="0"/>
              <a:t>et consequat</a:t>
            </a:r>
            <a:r>
              <a:rPr lang="en-US" dirty="0"/>
              <a:t>.</a:t>
            </a:r>
          </a:p>
          <a:p>
            <a:r>
              <a:rPr lang="en-US" dirty="0"/>
              <a:t>Cras lacinia est ac elit dignissim varius.</a:t>
            </a:r>
          </a:p>
          <a:p>
            <a:r>
              <a:rPr lang="en-US" dirty="0"/>
              <a:t>Duis sit amet odio facilisis turpis elit </a:t>
            </a:r>
            <a:r>
              <a:rPr lang="en-US" dirty="0" smtClean="0"/>
              <a:t>placerat</a:t>
            </a:r>
            <a:r>
              <a:rPr lang="en-US" dirty="0"/>
              <a:t>.</a:t>
            </a:r>
          </a:p>
          <a:p>
            <a:r>
              <a:rPr lang="en-US" dirty="0"/>
              <a:t>Justo et neque odio facilisis </a:t>
            </a:r>
            <a:r>
              <a:rPr lang="en-US" dirty="0" smtClean="0"/>
              <a:t>turpis placerat.</a:t>
            </a:r>
            <a:endParaRPr lang="en-US" dirty="0"/>
          </a:p>
        </p:txBody>
      </p:sp>
      <p:sp>
        <p:nvSpPr>
          <p:cNvPr id="3" name="Title 2"/>
          <p:cNvSpPr>
            <a:spLocks noGrp="1"/>
          </p:cNvSpPr>
          <p:nvPr>
            <p:ph type="title"/>
          </p:nvPr>
        </p:nvSpPr>
        <p:spPr/>
        <p:txBody>
          <a:bodyPr/>
          <a:lstStyle/>
          <a:p>
            <a:r>
              <a:rPr lang="en-US" dirty="0"/>
              <a:t>Click to edit title</a:t>
            </a:r>
          </a:p>
        </p:txBody>
      </p:sp>
    </p:spTree>
    <p:extLst>
      <p:ext uri="{BB962C8B-B14F-4D97-AF65-F5344CB8AC3E}">
        <p14:creationId xmlns:p14="http://schemas.microsoft.com/office/powerpoint/2010/main" val="38379028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title</a:t>
            </a:r>
          </a:p>
        </p:txBody>
      </p:sp>
      <p:sp>
        <p:nvSpPr>
          <p:cNvPr id="3" name="Content Placeholder 2"/>
          <p:cNvSpPr>
            <a:spLocks noGrp="1"/>
          </p:cNvSpPr>
          <p:nvPr>
            <p:ph sz="quarter" idx="10"/>
          </p:nvPr>
        </p:nvSpPr>
        <p:spPr/>
        <p:txBody>
          <a:bodyPr/>
          <a:lstStyle/>
          <a:p>
            <a:pPr lvl="0"/>
            <a:r>
              <a:rPr lang="en-US" dirty="0"/>
              <a:t>CLICK TO EDIT MASTER TEXT STYLES</a:t>
            </a:r>
          </a:p>
          <a:p>
            <a:pPr lvl="1"/>
            <a:r>
              <a:rPr lang="en-US" dirty="0"/>
              <a:t>Second level text</a:t>
            </a:r>
          </a:p>
          <a:p>
            <a:pPr lvl="2"/>
            <a:r>
              <a:rPr lang="en-US" dirty="0"/>
              <a:t>Third level</a:t>
            </a:r>
          </a:p>
          <a:p>
            <a:pPr lvl="1"/>
            <a:r>
              <a:rPr lang="en-US" dirty="0"/>
              <a:t>Second level text</a:t>
            </a:r>
          </a:p>
          <a:p>
            <a:pPr lvl="2">
              <a:defRPr/>
            </a:pPr>
            <a:r>
              <a:rPr lang="en-US" dirty="0"/>
              <a:t>Third level</a:t>
            </a:r>
          </a:p>
          <a:p>
            <a:pPr lvl="0"/>
            <a:r>
              <a:rPr lang="en-US" dirty="0"/>
              <a:t>CLICK TO EDIT MASTER TEXT STYLES</a:t>
            </a:r>
          </a:p>
          <a:p>
            <a:pPr lvl="1"/>
            <a:r>
              <a:rPr lang="en-US" dirty="0"/>
              <a:t>Second level text </a:t>
            </a:r>
          </a:p>
          <a:p>
            <a:pPr lvl="2"/>
            <a:r>
              <a:rPr lang="en-US" dirty="0"/>
              <a:t>Third level</a:t>
            </a:r>
          </a:p>
          <a:p>
            <a:pPr lvl="2">
              <a:defRPr/>
            </a:pPr>
            <a:r>
              <a:rPr lang="en-US" dirty="0"/>
              <a:t>Third </a:t>
            </a:r>
            <a:r>
              <a:rPr lang="en-US" dirty="0" smtClean="0"/>
              <a:t>level</a:t>
            </a:r>
            <a:endParaRPr lang="en-US" dirty="0"/>
          </a:p>
        </p:txBody>
      </p:sp>
    </p:spTree>
    <p:extLst>
      <p:ext uri="{BB962C8B-B14F-4D97-AF65-F5344CB8AC3E}">
        <p14:creationId xmlns:p14="http://schemas.microsoft.com/office/powerpoint/2010/main" val="17289863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itle 2"/>
          <p:cNvSpPr>
            <a:spLocks noGrp="1"/>
          </p:cNvSpPr>
          <p:nvPr>
            <p:ph type="title"/>
          </p:nvPr>
        </p:nvSpPr>
        <p:spPr/>
        <p:txBody>
          <a:bodyPr/>
          <a:lstStyle/>
          <a:p>
            <a:r>
              <a:rPr lang="en-US" dirty="0" smtClean="0"/>
              <a:t>Click to edit title</a:t>
            </a:r>
            <a:endParaRPr lang="en-US" dirty="0"/>
          </a:p>
        </p:txBody>
      </p:sp>
      <p:sp>
        <p:nvSpPr>
          <p:cNvPr id="4" name="Text Placeholder 3"/>
          <p:cNvSpPr>
            <a:spLocks noGrp="1"/>
          </p:cNvSpPr>
          <p:nvPr>
            <p:ph type="body" idx="1"/>
          </p:nvPr>
        </p:nvSpPr>
        <p:spPr/>
        <p:txBody>
          <a:bodyPr/>
          <a:lstStyle/>
          <a:p>
            <a:r>
              <a:rPr lang="en-US" dirty="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5" name="Arc 4"/>
          <p:cNvSpPr/>
          <p:nvPr/>
        </p:nvSpPr>
        <p:spPr>
          <a:xfrm rot="14218706" flipV="1">
            <a:off x="3003279" y="4303871"/>
            <a:ext cx="1049348" cy="1247329"/>
          </a:xfrm>
          <a:prstGeom prst="arc">
            <a:avLst>
              <a:gd name="adj1" fmla="val 16200000"/>
              <a:gd name="adj2" fmla="val 4002257"/>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6" name="TextBox 5"/>
          <p:cNvSpPr txBox="1"/>
          <p:nvPr/>
        </p:nvSpPr>
        <p:spPr>
          <a:xfrm>
            <a:off x="2323075" y="5082070"/>
            <a:ext cx="1381527" cy="553998"/>
          </a:xfrm>
          <a:prstGeom prst="rect">
            <a:avLst/>
          </a:prstGeom>
          <a:noFill/>
        </p:spPr>
        <p:txBody>
          <a:bodyPr wrap="square" rtlCol="0">
            <a:spAutoFit/>
          </a:bodyPr>
          <a:lstStyle/>
          <a:p>
            <a:r>
              <a:rPr lang="en-US" sz="1050"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digni and in aliquet nisl </a:t>
            </a:r>
            <a:br>
              <a:rPr lang="en-US" sz="975" dirty="0">
                <a:solidFill>
                  <a:schemeClr val="accent3"/>
                </a:solidFill>
                <a:latin typeface="Arial" charset="0"/>
                <a:ea typeface="Arial" charset="0"/>
                <a:cs typeface="Arial" charset="0"/>
              </a:rPr>
            </a:br>
            <a:r>
              <a:rPr lang="en-US" sz="975" dirty="0">
                <a:solidFill>
                  <a:schemeClr val="accent3"/>
                </a:solidFill>
                <a:latin typeface="Arial" charset="0"/>
                <a:ea typeface="Arial" charset="0"/>
                <a:cs typeface="Arial" charset="0"/>
              </a:rPr>
              <a:t>et a umis varius.</a:t>
            </a:r>
          </a:p>
        </p:txBody>
      </p:sp>
    </p:spTree>
    <p:extLst>
      <p:ext uri="{BB962C8B-B14F-4D97-AF65-F5344CB8AC3E}">
        <p14:creationId xmlns:p14="http://schemas.microsoft.com/office/powerpoint/2010/main" val="10098279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p:cNvPicPr>
            <a:picLocks noGrp="1" noChangeAspect="1"/>
          </p:cNvPicPr>
          <p:nvPr>
            <p:ph type="pic" idx="13"/>
          </p:nvPr>
        </p:nvPicPr>
        <p:blipFill>
          <a:blip r:embed="rId2"/>
          <a:srcRect t="4987" b="4987"/>
          <a:stretch>
            <a:fillRect/>
          </a:stretch>
        </p:blipFill>
        <p:spPr>
          <a:prstGeom prst="rect">
            <a:avLst/>
          </a:prstGeom>
        </p:spPr>
      </p:pic>
      <p:sp>
        <p:nvSpPr>
          <p:cNvPr id="3" name="Title 2"/>
          <p:cNvSpPr>
            <a:spLocks noGrp="1"/>
          </p:cNvSpPr>
          <p:nvPr>
            <p:ph type="title"/>
          </p:nvPr>
        </p:nvSpPr>
        <p:spPr/>
        <p:txBody>
          <a:bodyPr>
            <a:normAutofit/>
          </a:bodyPr>
          <a:lstStyle/>
          <a:p>
            <a:r>
              <a:rPr lang="en-US" dirty="0"/>
              <a:t>Leslie </a:t>
            </a:r>
            <a:r>
              <a:rPr lang="en-US" dirty="0" err="1" smtClean="0"/>
              <a:t>Lamport</a:t>
            </a:r>
            <a:endParaRPr lang="en-US" dirty="0"/>
          </a:p>
        </p:txBody>
      </p:sp>
      <p:sp>
        <p:nvSpPr>
          <p:cNvPr id="4" name="Text Placeholder 3"/>
          <p:cNvSpPr>
            <a:spLocks noGrp="1"/>
          </p:cNvSpPr>
          <p:nvPr>
            <p:ph type="body" idx="1"/>
          </p:nvPr>
        </p:nvSpPr>
        <p:spPr>
          <a:xfrm>
            <a:off x="427102" y="2189263"/>
            <a:ext cx="3001899" cy="3503966"/>
          </a:xfrm>
        </p:spPr>
        <p:txBody>
          <a:bodyPr/>
          <a:lstStyle/>
          <a:p>
            <a:pPr marL="285750" indent="-285750">
              <a:buFont typeface="Arial" charset="0"/>
              <a:buChar char="•"/>
            </a:pPr>
            <a:r>
              <a:rPr lang="en-US" dirty="0" smtClean="0"/>
              <a:t>2013</a:t>
            </a:r>
            <a:r>
              <a:rPr lang="en-US" dirty="0"/>
              <a:t> </a:t>
            </a:r>
            <a:r>
              <a:rPr lang="en-US" dirty="0" smtClean="0">
                <a:hlinkClick r:id="rId3" tooltip="A.M. Turing Award"/>
              </a:rPr>
              <a:t>A.M</a:t>
            </a:r>
            <a:r>
              <a:rPr lang="en-US" dirty="0">
                <a:hlinkClick r:id="rId3" tooltip="A.M. Turing Award"/>
              </a:rPr>
              <a:t>. Turing </a:t>
            </a:r>
            <a:r>
              <a:rPr lang="en-US" dirty="0" smtClean="0">
                <a:hlinkClick r:id="rId3" tooltip="A.M. Turing Award"/>
              </a:rPr>
              <a:t>Award</a:t>
            </a:r>
            <a:r>
              <a:rPr lang="en-US" dirty="0" smtClean="0"/>
              <a:t> Winner</a:t>
            </a:r>
          </a:p>
          <a:p>
            <a:pPr marL="285750" indent="-285750">
              <a:buFont typeface="Arial" charset="0"/>
              <a:buChar char="•"/>
            </a:pPr>
            <a:r>
              <a:rPr lang="en-US" u="sng" dirty="0" smtClean="0">
                <a:hlinkClick r:id="rId4"/>
              </a:rPr>
              <a:t>IEEE </a:t>
            </a:r>
            <a:r>
              <a:rPr lang="en-US" u="sng" dirty="0">
                <a:hlinkClick r:id="rId4"/>
              </a:rPr>
              <a:t>Emanuel R. Piore </a:t>
            </a:r>
            <a:r>
              <a:rPr lang="en-US" u="sng" dirty="0" smtClean="0">
                <a:hlinkClick r:id="rId4"/>
              </a:rPr>
              <a:t>Award</a:t>
            </a:r>
            <a:endParaRPr lang="en-US" u="sng" dirty="0" smtClean="0"/>
          </a:p>
          <a:p>
            <a:pPr marL="285750" indent="-285750">
              <a:buFont typeface="Arial" charset="0"/>
              <a:buChar char="•"/>
            </a:pPr>
            <a:r>
              <a:rPr lang="en-US" dirty="0" smtClean="0">
                <a:hlinkClick r:id="rId5" tooltip="IEEE John von Neumann Medal"/>
              </a:rPr>
              <a:t>IEEE </a:t>
            </a:r>
            <a:r>
              <a:rPr lang="en-US" dirty="0">
                <a:hlinkClick r:id="rId5" tooltip="IEEE John von Neumann Medal"/>
              </a:rPr>
              <a:t>John von </a:t>
            </a:r>
            <a:r>
              <a:rPr lang="en-US" dirty="0" smtClean="0">
                <a:hlinkClick r:id="rId5" tooltip="IEEE John von Neumann Medal"/>
              </a:rPr>
              <a:t>Neumann Medal</a:t>
            </a:r>
            <a:endParaRPr lang="en-US" dirty="0"/>
          </a:p>
          <a:p>
            <a:pPr marL="285750" indent="-285750">
              <a:buFont typeface="Arial" charset="0"/>
              <a:buChar char="•"/>
            </a:pPr>
            <a:r>
              <a:rPr lang="en-US" u="sng" dirty="0" smtClean="0">
                <a:hlinkClick r:id="rId6"/>
              </a:rPr>
              <a:t>Lamport's </a:t>
            </a:r>
            <a:r>
              <a:rPr lang="en-US" u="sng" dirty="0">
                <a:hlinkClick r:id="rId6"/>
              </a:rPr>
              <a:t>bakery </a:t>
            </a:r>
            <a:r>
              <a:rPr lang="en-US" u="sng" dirty="0" smtClean="0">
                <a:hlinkClick r:id="rId6"/>
              </a:rPr>
              <a:t>algorithm</a:t>
            </a:r>
            <a:endParaRPr lang="en-US" dirty="0"/>
          </a:p>
          <a:p>
            <a:pPr marL="285750" indent="-285750">
              <a:buFont typeface="Arial" charset="0"/>
              <a:buChar char="•"/>
            </a:pPr>
            <a:r>
              <a:rPr lang="en-US" dirty="0" smtClean="0">
                <a:hlinkClick r:id="rId7" tooltip="Byzantine fault tolerance"/>
              </a:rPr>
              <a:t>Byzantine </a:t>
            </a:r>
            <a:r>
              <a:rPr lang="en-US" dirty="0">
                <a:hlinkClick r:id="rId7" tooltip="Byzantine fault tolerance"/>
              </a:rPr>
              <a:t>fault </a:t>
            </a:r>
            <a:r>
              <a:rPr lang="en-US" dirty="0" smtClean="0">
                <a:hlinkClick r:id="rId7" tooltip="Byzantine fault tolerance"/>
              </a:rPr>
              <a:t>tolerance</a:t>
            </a:r>
            <a:endParaRPr lang="en-US" dirty="0"/>
          </a:p>
          <a:p>
            <a:pPr marL="285750" indent="-285750">
              <a:buFont typeface="Arial" charset="0"/>
              <a:buChar char="•"/>
            </a:pPr>
            <a:r>
              <a:rPr lang="en-US" dirty="0" smtClean="0">
                <a:hlinkClick r:id="rId8" tooltip="Paxos algorithm"/>
              </a:rPr>
              <a:t>Paxos algorithm</a:t>
            </a:r>
            <a:endParaRPr lang="en-US" dirty="0"/>
          </a:p>
          <a:p>
            <a:pPr marL="285750" indent="-285750">
              <a:buFont typeface="Arial" charset="0"/>
              <a:buChar char="•"/>
            </a:pPr>
            <a:r>
              <a:rPr lang="en-US" dirty="0" smtClean="0">
                <a:hlinkClick r:id="rId9" tooltip="Lamport signature"/>
              </a:rPr>
              <a:t>Lamport signature</a:t>
            </a:r>
            <a:endParaRPr lang="en-US" dirty="0" smtClean="0"/>
          </a:p>
          <a:p>
            <a:pPr marL="285750" indent="-285750">
              <a:buFont typeface="Arial" charset="0"/>
              <a:buChar char="•"/>
            </a:pPr>
            <a:r>
              <a:rPr lang="en-US" u="sng" dirty="0">
                <a:hlinkClick r:id="rId10"/>
              </a:rPr>
              <a:t>Chandy-Lamport algorithm</a:t>
            </a:r>
            <a:r>
              <a:rPr lang="en-US" dirty="0"/>
              <a:t> </a:t>
            </a:r>
            <a:endParaRPr lang="en-US" dirty="0" smtClean="0"/>
          </a:p>
          <a:p>
            <a:pPr marL="285750" indent="-285750">
              <a:buFont typeface="Arial" charset="0"/>
              <a:buChar char="•"/>
            </a:pPr>
            <a:r>
              <a:rPr lang="en-US" dirty="0" smtClean="0"/>
              <a:t>One of the most cited author in computer science history</a:t>
            </a:r>
            <a:endParaRPr lang="en-US" dirty="0"/>
          </a:p>
          <a:p>
            <a:pPr marL="285750" indent="-285750">
              <a:buFont typeface="Arial" charset="0"/>
              <a:buChar char="•"/>
            </a:pPr>
            <a:endParaRPr lang="en-US" dirty="0"/>
          </a:p>
        </p:txBody>
      </p:sp>
    </p:spTree>
    <p:extLst>
      <p:ext uri="{BB962C8B-B14F-4D97-AF65-F5344CB8AC3E}">
        <p14:creationId xmlns:p14="http://schemas.microsoft.com/office/powerpoint/2010/main" val="8400650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itle 2"/>
          <p:cNvSpPr>
            <a:spLocks noGrp="1"/>
          </p:cNvSpPr>
          <p:nvPr>
            <p:ph type="title"/>
          </p:nvPr>
        </p:nvSpPr>
        <p:spPr/>
        <p:txBody>
          <a:bodyPr/>
          <a:lstStyle/>
          <a:p>
            <a:r>
              <a:rPr lang="en-US" dirty="0" smtClean="0"/>
              <a:t>Click to edit title</a:t>
            </a:r>
            <a:endParaRPr lang="en-US" dirty="0"/>
          </a:p>
        </p:txBody>
      </p:sp>
      <p:sp>
        <p:nvSpPr>
          <p:cNvPr id="4" name="Picture Placeholder 3"/>
          <p:cNvSpPr>
            <a:spLocks noGrp="1"/>
          </p:cNvSpPr>
          <p:nvPr>
            <p:ph type="pic" idx="14"/>
          </p:nvPr>
        </p:nvSpPr>
        <p:spPr/>
      </p:sp>
      <p:sp>
        <p:nvSpPr>
          <p:cNvPr id="5" name="Picture Placeholder 4"/>
          <p:cNvSpPr>
            <a:spLocks noGrp="1"/>
          </p:cNvSpPr>
          <p:nvPr>
            <p:ph type="pic" idx="15"/>
          </p:nvPr>
        </p:nvSpPr>
        <p:spPr/>
      </p:sp>
      <p:sp>
        <p:nvSpPr>
          <p:cNvPr id="6" name="Text Placeholder 5"/>
          <p:cNvSpPr>
            <a:spLocks noGrp="1"/>
          </p:cNvSpPr>
          <p:nvPr>
            <p:ph type="body" idx="1"/>
          </p:nvPr>
        </p:nvSpPr>
        <p:spPr/>
        <p:txBody>
          <a:bodyPr/>
          <a:lstStyle/>
          <a:p>
            <a:r>
              <a:rPr lang="en-US" dirty="0"/>
              <a:t>Em psum dolor sit amet, consectetur adipiscing elit. Mauris vehicula dui in neque dignissim, in aliquet nisl varius. Sed a erat ut magna vulputate feugiat. Quisque varius and libero placerat erat lobortis congue. Integer a arcu vel ante bibendum scelerisque. Class aptent taciti sociosqu ad litora torquent.</a:t>
            </a:r>
          </a:p>
          <a:p>
            <a:endParaRPr lang="en-US" dirty="0"/>
          </a:p>
        </p:txBody>
      </p:sp>
      <p:sp>
        <p:nvSpPr>
          <p:cNvPr id="7" name="Oval 6"/>
          <p:cNvSpPr/>
          <p:nvPr/>
        </p:nvSpPr>
        <p:spPr>
          <a:xfrm>
            <a:off x="3983158" y="3672173"/>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A</a:t>
            </a:r>
          </a:p>
        </p:txBody>
      </p:sp>
      <p:sp>
        <p:nvSpPr>
          <p:cNvPr id="8" name="Oval 7"/>
          <p:cNvSpPr/>
          <p:nvPr/>
        </p:nvSpPr>
        <p:spPr>
          <a:xfrm>
            <a:off x="3979786" y="6507187"/>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B</a:t>
            </a:r>
          </a:p>
        </p:txBody>
      </p:sp>
      <p:sp>
        <p:nvSpPr>
          <p:cNvPr id="9" name="Oval 8"/>
          <p:cNvSpPr/>
          <p:nvPr/>
        </p:nvSpPr>
        <p:spPr>
          <a:xfrm>
            <a:off x="6627315" y="6507187"/>
            <a:ext cx="167684" cy="167684"/>
          </a:xfrm>
          <a:prstGeom prst="ellipse">
            <a:avLst/>
          </a:prstGeom>
          <a:solidFill>
            <a:schemeClr val="accent3"/>
          </a:solid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C</a:t>
            </a:r>
          </a:p>
        </p:txBody>
      </p:sp>
      <p:sp>
        <p:nvSpPr>
          <p:cNvPr id="10" name="Freeform 9"/>
          <p:cNvSpPr/>
          <p:nvPr/>
        </p:nvSpPr>
        <p:spPr>
          <a:xfrm>
            <a:off x="2260440" y="5791302"/>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1" name="Freeform 10"/>
          <p:cNvSpPr/>
          <p:nvPr/>
        </p:nvSpPr>
        <p:spPr>
          <a:xfrm rot="10800000">
            <a:off x="3467518" y="5804291"/>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2" name="TextBox 11"/>
          <p:cNvSpPr txBox="1"/>
          <p:nvPr/>
        </p:nvSpPr>
        <p:spPr>
          <a:xfrm>
            <a:off x="2260440" y="5828706"/>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Tree>
    <p:extLst>
      <p:ext uri="{BB962C8B-B14F-4D97-AF65-F5344CB8AC3E}">
        <p14:creationId xmlns:p14="http://schemas.microsoft.com/office/powerpoint/2010/main" val="81423233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idx="13"/>
          </p:nvPr>
        </p:nvSpPr>
        <p:spPr/>
      </p:sp>
      <p:sp>
        <p:nvSpPr>
          <p:cNvPr id="3" name="TextBox 2"/>
          <p:cNvSpPr txBox="1"/>
          <p:nvPr/>
        </p:nvSpPr>
        <p:spPr>
          <a:xfrm>
            <a:off x="265675" y="6093921"/>
            <a:ext cx="1381527" cy="553998"/>
          </a:xfrm>
          <a:prstGeom prst="rect">
            <a:avLst/>
          </a:prstGeom>
          <a:noFill/>
        </p:spPr>
        <p:txBody>
          <a:bodyPr wrap="square" rtlCol="0">
            <a:spAutoFit/>
          </a:bodyPr>
          <a:lstStyle/>
          <a:p>
            <a:r>
              <a:rPr lang="en-US" sz="1050" b="1" dirty="0">
                <a:solidFill>
                  <a:schemeClr val="bg1"/>
                </a:solidFill>
                <a:latin typeface="Arial" charset="0"/>
                <a:ea typeface="Arial" charset="0"/>
                <a:cs typeface="Arial" charset="0"/>
              </a:rPr>
              <a:t>Note: </a:t>
            </a:r>
            <a:r>
              <a:rPr lang="en-US" sz="975" dirty="0">
                <a:solidFill>
                  <a:schemeClr val="bg1"/>
                </a:solidFill>
                <a:latin typeface="Arial" charset="0"/>
                <a:ea typeface="Arial" charset="0"/>
                <a:cs typeface="Arial" charset="0"/>
              </a:rPr>
              <a:t>neque digni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a umis varius.</a:t>
            </a:r>
          </a:p>
        </p:txBody>
      </p:sp>
      <p:sp>
        <p:nvSpPr>
          <p:cNvPr id="4" name="Arc 3"/>
          <p:cNvSpPr/>
          <p:nvPr/>
        </p:nvSpPr>
        <p:spPr>
          <a:xfrm rot="14652315" flipV="1">
            <a:off x="868885" y="5413358"/>
            <a:ext cx="1049348" cy="1247329"/>
          </a:xfrm>
          <a:prstGeom prst="arc">
            <a:avLst>
              <a:gd name="adj1" fmla="val 16200000"/>
              <a:gd name="adj2" fmla="val 4002257"/>
            </a:avLst>
          </a:prstGeom>
          <a:ln w="20320">
            <a:solidFill>
              <a:schemeClr val="bg1"/>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Tree>
    <p:extLst>
      <p:ext uri="{BB962C8B-B14F-4D97-AF65-F5344CB8AC3E}">
        <p14:creationId xmlns:p14="http://schemas.microsoft.com/office/powerpoint/2010/main" val="2721769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Chart Placeholder 14"/>
          <p:cNvGraphicFramePr>
            <a:graphicFrameLocks noGrp="1"/>
          </p:cNvGraphicFramePr>
          <p:nvPr>
            <p:ph type="chart" sz="quarter" idx="16"/>
            <p:extLst>
              <p:ext uri="{D42A27DB-BD31-4B8C-83A1-F6EECF244321}">
                <p14:modId xmlns:p14="http://schemas.microsoft.com/office/powerpoint/2010/main" val="1274546783"/>
              </p:ext>
            </p:extLst>
          </p:nvPr>
        </p:nvGraphicFramePr>
        <p:xfrm>
          <a:off x="3628591" y="2291255"/>
          <a:ext cx="5210609" cy="3972910"/>
        </p:xfrm>
        <a:graphic>
          <a:graphicData uri="http://schemas.openxmlformats.org/drawingml/2006/chart">
            <c:chart xmlns:c="http://schemas.openxmlformats.org/drawingml/2006/chart" xmlns:r="http://schemas.openxmlformats.org/officeDocument/2006/relationships" r:id="rId2"/>
          </a:graphicData>
        </a:graphic>
      </p:graphicFrame>
      <p:sp>
        <p:nvSpPr>
          <p:cNvPr id="7" name="Title 4"/>
          <p:cNvSpPr>
            <a:spLocks noGrp="1"/>
          </p:cNvSpPr>
          <p:nvPr>
            <p:ph type="title"/>
          </p:nvPr>
        </p:nvSpPr>
        <p:spPr/>
        <p:txBody>
          <a:bodyPr/>
          <a:lstStyle/>
          <a:p>
            <a:r>
              <a:rPr lang="en-US" dirty="0" smtClean="0"/>
              <a:t>Click to add title</a:t>
            </a:r>
            <a:endParaRPr lang="en-US" dirty="0"/>
          </a:p>
        </p:txBody>
      </p:sp>
      <p:sp>
        <p:nvSpPr>
          <p:cNvPr id="2" name="Text Placeholder 1"/>
          <p:cNvSpPr>
            <a:spLocks noGrp="1"/>
          </p:cNvSpPr>
          <p:nvPr>
            <p:ph type="body" idx="1"/>
          </p:nvPr>
        </p:nvSpPr>
        <p:spPr/>
        <p:txBody>
          <a:bodyPr/>
          <a:lstStyle/>
          <a:p>
            <a:pPr lvl="0"/>
            <a:r>
              <a:rPr lang="en-US" dirty="0" smtClean="0"/>
              <a:t>Lorem ipsum dolor sit amet, consectet adipiscing elit. Mauris vehicula a dui in neque dignissim, in aliquet nisl varius. Sed a erat ut magna vulputate feugiat. Quisque varius libero placerat erat and lobortis congue. Integer a arcu vel ante bibend and et scelerisque.</a:t>
            </a:r>
          </a:p>
          <a:p>
            <a:endParaRPr lang="en-US" dirty="0"/>
          </a:p>
        </p:txBody>
      </p:sp>
      <p:sp>
        <p:nvSpPr>
          <p:cNvPr id="11" name="Rectangle 10"/>
          <p:cNvSpPr/>
          <p:nvPr/>
        </p:nvSpPr>
        <p:spPr>
          <a:xfrm>
            <a:off x="1969495" y="4727407"/>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2" name="Freeform 11"/>
          <p:cNvSpPr/>
          <p:nvPr/>
        </p:nvSpPr>
        <p:spPr>
          <a:xfrm>
            <a:off x="2069236" y="482459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3" name="Freeform 12"/>
          <p:cNvSpPr/>
          <p:nvPr/>
        </p:nvSpPr>
        <p:spPr>
          <a:xfrm rot="10800000">
            <a:off x="3276314" y="4837588"/>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14" name="TextBox 13"/>
          <p:cNvSpPr txBox="1"/>
          <p:nvPr/>
        </p:nvSpPr>
        <p:spPr>
          <a:xfrm>
            <a:off x="2147098" y="4877767"/>
            <a:ext cx="1182065" cy="542456"/>
          </a:xfrm>
          <a:prstGeom prst="rect">
            <a:avLst/>
          </a:prstGeom>
          <a:noFill/>
        </p:spPr>
        <p:txBody>
          <a:bodyPr wrap="square" rtlCol="0">
            <a:spAutoFit/>
          </a:bodyPr>
          <a:lstStyle/>
          <a:p>
            <a:pPr algn="ctr"/>
            <a:r>
              <a:rPr lang="en-US" sz="975" dirty="0">
                <a:solidFill>
                  <a:schemeClr val="bg1"/>
                </a:solidFill>
                <a:latin typeface="Arial" charset="0"/>
                <a:ea typeface="Arial" charset="0"/>
                <a:cs typeface="Arial" charset="0"/>
              </a:rPr>
              <a:t>neque dignissim,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umis varius.</a:t>
            </a:r>
          </a:p>
        </p:txBody>
      </p:sp>
    </p:spTree>
    <p:extLst>
      <p:ext uri="{BB962C8B-B14F-4D97-AF65-F5344CB8AC3E}">
        <p14:creationId xmlns:p14="http://schemas.microsoft.com/office/powerpoint/2010/main" val="210276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rc 1"/>
          <p:cNvSpPr/>
          <p:nvPr/>
        </p:nvSpPr>
        <p:spPr>
          <a:xfrm rot="16200000" flipV="1">
            <a:off x="652403" y="3507219"/>
            <a:ext cx="1049348" cy="1247329"/>
          </a:xfrm>
          <a:prstGeom prst="arc">
            <a:avLst>
              <a:gd name="adj1" fmla="val 16200000"/>
              <a:gd name="adj2" fmla="val 4002257"/>
            </a:avLst>
          </a:prstGeom>
          <a:ln w="20320">
            <a:solidFill>
              <a:schemeClr val="accent3"/>
            </a:solidFill>
            <a:prstDash val="dash"/>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3" name="Oval 2"/>
          <p:cNvSpPr/>
          <p:nvPr/>
        </p:nvSpPr>
        <p:spPr>
          <a:xfrm>
            <a:off x="561889"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1</a:t>
            </a:r>
          </a:p>
        </p:txBody>
      </p:sp>
      <p:sp>
        <p:nvSpPr>
          <p:cNvPr id="4" name="Oval 3"/>
          <p:cNvSpPr/>
          <p:nvPr/>
        </p:nvSpPr>
        <p:spPr>
          <a:xfrm>
            <a:off x="918242"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2</a:t>
            </a:r>
          </a:p>
        </p:txBody>
      </p:sp>
      <p:sp>
        <p:nvSpPr>
          <p:cNvPr id="5" name="Oval 4"/>
          <p:cNvSpPr/>
          <p:nvPr/>
        </p:nvSpPr>
        <p:spPr>
          <a:xfrm>
            <a:off x="1274595"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3</a:t>
            </a:r>
          </a:p>
        </p:txBody>
      </p:sp>
      <p:sp>
        <p:nvSpPr>
          <p:cNvPr id="6" name="Oval 5"/>
          <p:cNvSpPr/>
          <p:nvPr/>
        </p:nvSpPr>
        <p:spPr>
          <a:xfrm>
            <a:off x="1630948"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4</a:t>
            </a:r>
          </a:p>
        </p:txBody>
      </p:sp>
      <p:sp>
        <p:nvSpPr>
          <p:cNvPr id="7" name="Oval 6"/>
          <p:cNvSpPr/>
          <p:nvPr/>
        </p:nvSpPr>
        <p:spPr>
          <a:xfrm>
            <a:off x="1987300"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5</a:t>
            </a:r>
          </a:p>
        </p:txBody>
      </p:sp>
      <p:sp>
        <p:nvSpPr>
          <p:cNvPr id="8" name="Oval 7"/>
          <p:cNvSpPr/>
          <p:nvPr/>
        </p:nvSpPr>
        <p:spPr>
          <a:xfrm>
            <a:off x="2343653"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6</a:t>
            </a:r>
          </a:p>
        </p:txBody>
      </p:sp>
      <p:sp>
        <p:nvSpPr>
          <p:cNvPr id="9" name="Oval 8"/>
          <p:cNvSpPr/>
          <p:nvPr/>
        </p:nvSpPr>
        <p:spPr>
          <a:xfrm>
            <a:off x="2700006"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7</a:t>
            </a:r>
          </a:p>
        </p:txBody>
      </p:sp>
      <p:sp>
        <p:nvSpPr>
          <p:cNvPr id="10" name="Oval 9"/>
          <p:cNvSpPr/>
          <p:nvPr/>
        </p:nvSpPr>
        <p:spPr>
          <a:xfrm>
            <a:off x="3056359"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8</a:t>
            </a:r>
          </a:p>
        </p:txBody>
      </p:sp>
      <p:sp>
        <p:nvSpPr>
          <p:cNvPr id="11" name="Oval 10"/>
          <p:cNvSpPr/>
          <p:nvPr/>
        </p:nvSpPr>
        <p:spPr>
          <a:xfrm>
            <a:off x="3412711"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9</a:t>
            </a:r>
          </a:p>
        </p:txBody>
      </p:sp>
      <p:sp>
        <p:nvSpPr>
          <p:cNvPr id="12" name="Oval 11"/>
          <p:cNvSpPr/>
          <p:nvPr/>
        </p:nvSpPr>
        <p:spPr>
          <a:xfrm>
            <a:off x="3769063" y="4312745"/>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0</a:t>
            </a:r>
          </a:p>
        </p:txBody>
      </p:sp>
      <p:sp>
        <p:nvSpPr>
          <p:cNvPr id="13" name="Oval 12"/>
          <p:cNvSpPr/>
          <p:nvPr/>
        </p:nvSpPr>
        <p:spPr>
          <a:xfrm>
            <a:off x="562451"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1</a:t>
            </a:r>
          </a:p>
        </p:txBody>
      </p:sp>
      <p:sp>
        <p:nvSpPr>
          <p:cNvPr id="14" name="Oval 13"/>
          <p:cNvSpPr/>
          <p:nvPr/>
        </p:nvSpPr>
        <p:spPr>
          <a:xfrm>
            <a:off x="918804"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2</a:t>
            </a:r>
          </a:p>
        </p:txBody>
      </p:sp>
      <p:sp>
        <p:nvSpPr>
          <p:cNvPr id="15" name="Oval 14"/>
          <p:cNvSpPr/>
          <p:nvPr/>
        </p:nvSpPr>
        <p:spPr>
          <a:xfrm>
            <a:off x="1275157"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3</a:t>
            </a:r>
          </a:p>
        </p:txBody>
      </p:sp>
      <p:sp>
        <p:nvSpPr>
          <p:cNvPr id="16" name="Oval 15"/>
          <p:cNvSpPr/>
          <p:nvPr/>
        </p:nvSpPr>
        <p:spPr>
          <a:xfrm>
            <a:off x="1631509"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4</a:t>
            </a:r>
          </a:p>
        </p:txBody>
      </p:sp>
      <p:sp>
        <p:nvSpPr>
          <p:cNvPr id="17" name="Oval 16"/>
          <p:cNvSpPr/>
          <p:nvPr/>
        </p:nvSpPr>
        <p:spPr>
          <a:xfrm>
            <a:off x="1987862"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5</a:t>
            </a:r>
          </a:p>
        </p:txBody>
      </p:sp>
      <p:sp>
        <p:nvSpPr>
          <p:cNvPr id="18" name="Oval 17"/>
          <p:cNvSpPr/>
          <p:nvPr/>
        </p:nvSpPr>
        <p:spPr>
          <a:xfrm>
            <a:off x="2344215"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6</a:t>
            </a:r>
          </a:p>
        </p:txBody>
      </p:sp>
      <p:sp>
        <p:nvSpPr>
          <p:cNvPr id="19" name="Oval 18"/>
          <p:cNvSpPr/>
          <p:nvPr/>
        </p:nvSpPr>
        <p:spPr>
          <a:xfrm>
            <a:off x="2700568"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7</a:t>
            </a:r>
          </a:p>
        </p:txBody>
      </p:sp>
      <p:sp>
        <p:nvSpPr>
          <p:cNvPr id="20" name="Oval 19"/>
          <p:cNvSpPr/>
          <p:nvPr/>
        </p:nvSpPr>
        <p:spPr>
          <a:xfrm>
            <a:off x="3056920"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8</a:t>
            </a:r>
          </a:p>
        </p:txBody>
      </p:sp>
      <p:sp>
        <p:nvSpPr>
          <p:cNvPr id="21" name="Oval 20"/>
          <p:cNvSpPr/>
          <p:nvPr/>
        </p:nvSpPr>
        <p:spPr>
          <a:xfrm>
            <a:off x="3413273"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9</a:t>
            </a:r>
          </a:p>
        </p:txBody>
      </p:sp>
      <p:sp>
        <p:nvSpPr>
          <p:cNvPr id="22" name="Oval 21"/>
          <p:cNvSpPr/>
          <p:nvPr/>
        </p:nvSpPr>
        <p:spPr>
          <a:xfrm>
            <a:off x="3769624" y="4589979"/>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0</a:t>
            </a:r>
          </a:p>
        </p:txBody>
      </p:sp>
      <p:sp>
        <p:nvSpPr>
          <p:cNvPr id="23" name="Arc 22"/>
          <p:cNvSpPr/>
          <p:nvPr/>
        </p:nvSpPr>
        <p:spPr>
          <a:xfrm rot="16200000" flipV="1">
            <a:off x="2357479" y="3507218"/>
            <a:ext cx="1049348" cy="1247329"/>
          </a:xfrm>
          <a:prstGeom prst="arc">
            <a:avLst>
              <a:gd name="adj1" fmla="val 16200000"/>
              <a:gd name="adj2" fmla="val 4002257"/>
            </a:avLst>
          </a:prstGeom>
          <a:ln w="20320">
            <a:solidFill>
              <a:schemeClr val="accent3"/>
            </a:solidFill>
            <a:prstDash val="solid"/>
            <a:headEnd type="arrow" w="lg" len="med"/>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1350" dirty="0">
              <a:latin typeface="Arial" charset="0"/>
            </a:endParaRPr>
          </a:p>
        </p:txBody>
      </p:sp>
      <p:sp>
        <p:nvSpPr>
          <p:cNvPr id="24" name="Oval 23"/>
          <p:cNvSpPr/>
          <p:nvPr/>
        </p:nvSpPr>
        <p:spPr>
          <a:xfrm>
            <a:off x="561889"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A</a:t>
            </a:r>
          </a:p>
        </p:txBody>
      </p:sp>
      <p:sp>
        <p:nvSpPr>
          <p:cNvPr id="25" name="Oval 24"/>
          <p:cNvSpPr/>
          <p:nvPr/>
        </p:nvSpPr>
        <p:spPr>
          <a:xfrm>
            <a:off x="918242"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B</a:t>
            </a:r>
          </a:p>
        </p:txBody>
      </p:sp>
      <p:sp>
        <p:nvSpPr>
          <p:cNvPr id="26" name="Oval 25"/>
          <p:cNvSpPr/>
          <p:nvPr/>
        </p:nvSpPr>
        <p:spPr>
          <a:xfrm>
            <a:off x="1274595"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C</a:t>
            </a:r>
          </a:p>
        </p:txBody>
      </p:sp>
      <p:sp>
        <p:nvSpPr>
          <p:cNvPr id="27" name="Oval 26"/>
          <p:cNvSpPr/>
          <p:nvPr/>
        </p:nvSpPr>
        <p:spPr>
          <a:xfrm>
            <a:off x="1630948"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D</a:t>
            </a:r>
          </a:p>
        </p:txBody>
      </p:sp>
      <p:sp>
        <p:nvSpPr>
          <p:cNvPr id="28" name="Oval 27"/>
          <p:cNvSpPr/>
          <p:nvPr/>
        </p:nvSpPr>
        <p:spPr>
          <a:xfrm>
            <a:off x="1987300"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E</a:t>
            </a:r>
          </a:p>
        </p:txBody>
      </p:sp>
      <p:sp>
        <p:nvSpPr>
          <p:cNvPr id="29" name="Oval 28"/>
          <p:cNvSpPr/>
          <p:nvPr/>
        </p:nvSpPr>
        <p:spPr>
          <a:xfrm>
            <a:off x="2343653"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F</a:t>
            </a:r>
          </a:p>
        </p:txBody>
      </p:sp>
      <p:sp>
        <p:nvSpPr>
          <p:cNvPr id="30" name="Oval 29"/>
          <p:cNvSpPr/>
          <p:nvPr/>
        </p:nvSpPr>
        <p:spPr>
          <a:xfrm>
            <a:off x="2700006"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G</a:t>
            </a:r>
          </a:p>
        </p:txBody>
      </p:sp>
      <p:sp>
        <p:nvSpPr>
          <p:cNvPr id="31" name="Oval 30"/>
          <p:cNvSpPr/>
          <p:nvPr/>
        </p:nvSpPr>
        <p:spPr>
          <a:xfrm>
            <a:off x="3056359"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H</a:t>
            </a:r>
          </a:p>
        </p:txBody>
      </p:sp>
      <p:sp>
        <p:nvSpPr>
          <p:cNvPr id="32" name="Oval 31"/>
          <p:cNvSpPr/>
          <p:nvPr/>
        </p:nvSpPr>
        <p:spPr>
          <a:xfrm>
            <a:off x="3412711"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I</a:t>
            </a:r>
          </a:p>
        </p:txBody>
      </p:sp>
      <p:sp>
        <p:nvSpPr>
          <p:cNvPr id="33" name="Oval 32"/>
          <p:cNvSpPr/>
          <p:nvPr/>
        </p:nvSpPr>
        <p:spPr>
          <a:xfrm>
            <a:off x="3769063" y="5109572"/>
            <a:ext cx="167684" cy="167684"/>
          </a:xfrm>
          <a:prstGeom prst="ellipse">
            <a:avLst/>
          </a:prstGeom>
          <a:solidFill>
            <a:schemeClr val="accent3"/>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bg2"/>
                </a:solidFill>
                <a:latin typeface="Arial" charset="0"/>
                <a:ea typeface="Arial" charset="0"/>
                <a:cs typeface="Arial" charset="0"/>
              </a:rPr>
              <a:t>J</a:t>
            </a:r>
          </a:p>
        </p:txBody>
      </p:sp>
      <p:sp>
        <p:nvSpPr>
          <p:cNvPr id="34" name="Oval 33"/>
          <p:cNvSpPr/>
          <p:nvPr/>
        </p:nvSpPr>
        <p:spPr>
          <a:xfrm>
            <a:off x="561889"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A</a:t>
            </a:r>
          </a:p>
        </p:txBody>
      </p:sp>
      <p:sp>
        <p:nvSpPr>
          <p:cNvPr id="35" name="Oval 34"/>
          <p:cNvSpPr/>
          <p:nvPr/>
        </p:nvSpPr>
        <p:spPr>
          <a:xfrm>
            <a:off x="918242"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B</a:t>
            </a:r>
          </a:p>
        </p:txBody>
      </p:sp>
      <p:sp>
        <p:nvSpPr>
          <p:cNvPr id="36" name="Oval 35"/>
          <p:cNvSpPr/>
          <p:nvPr/>
        </p:nvSpPr>
        <p:spPr>
          <a:xfrm>
            <a:off x="1274595"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C</a:t>
            </a:r>
          </a:p>
        </p:txBody>
      </p:sp>
      <p:sp>
        <p:nvSpPr>
          <p:cNvPr id="37" name="Oval 36"/>
          <p:cNvSpPr/>
          <p:nvPr/>
        </p:nvSpPr>
        <p:spPr>
          <a:xfrm>
            <a:off x="1630948"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D</a:t>
            </a:r>
          </a:p>
        </p:txBody>
      </p:sp>
      <p:sp>
        <p:nvSpPr>
          <p:cNvPr id="38" name="Oval 37"/>
          <p:cNvSpPr/>
          <p:nvPr/>
        </p:nvSpPr>
        <p:spPr>
          <a:xfrm>
            <a:off x="1987300"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E</a:t>
            </a:r>
          </a:p>
        </p:txBody>
      </p:sp>
      <p:sp>
        <p:nvSpPr>
          <p:cNvPr id="39" name="Oval 38"/>
          <p:cNvSpPr/>
          <p:nvPr/>
        </p:nvSpPr>
        <p:spPr>
          <a:xfrm>
            <a:off x="2343653"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F</a:t>
            </a:r>
          </a:p>
        </p:txBody>
      </p:sp>
      <p:sp>
        <p:nvSpPr>
          <p:cNvPr id="40" name="Oval 39"/>
          <p:cNvSpPr/>
          <p:nvPr/>
        </p:nvSpPr>
        <p:spPr>
          <a:xfrm>
            <a:off x="2700006"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G</a:t>
            </a:r>
          </a:p>
        </p:txBody>
      </p:sp>
      <p:sp>
        <p:nvSpPr>
          <p:cNvPr id="41" name="Oval 40"/>
          <p:cNvSpPr/>
          <p:nvPr/>
        </p:nvSpPr>
        <p:spPr>
          <a:xfrm>
            <a:off x="3056359"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H</a:t>
            </a:r>
          </a:p>
        </p:txBody>
      </p:sp>
      <p:sp>
        <p:nvSpPr>
          <p:cNvPr id="42" name="Oval 41"/>
          <p:cNvSpPr/>
          <p:nvPr/>
        </p:nvSpPr>
        <p:spPr>
          <a:xfrm>
            <a:off x="3412711"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I</a:t>
            </a:r>
          </a:p>
        </p:txBody>
      </p:sp>
      <p:sp>
        <p:nvSpPr>
          <p:cNvPr id="43" name="Oval 42"/>
          <p:cNvSpPr/>
          <p:nvPr/>
        </p:nvSpPr>
        <p:spPr>
          <a:xfrm>
            <a:off x="3769063" y="5376911"/>
            <a:ext cx="167684" cy="167684"/>
          </a:xfrm>
          <a:prstGeom prst="ellipse">
            <a:avLst/>
          </a:prstGeom>
          <a:noFill/>
          <a:ln w="26543" cap="rnd">
            <a:solidFill>
              <a:schemeClr val="accent3"/>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75" b="1" dirty="0">
                <a:solidFill>
                  <a:schemeClr val="accent3"/>
                </a:solidFill>
                <a:latin typeface="Arial" charset="0"/>
                <a:ea typeface="Arial" charset="0"/>
                <a:cs typeface="Arial" charset="0"/>
              </a:rPr>
              <a:t>J</a:t>
            </a:r>
          </a:p>
        </p:txBody>
      </p:sp>
      <p:cxnSp>
        <p:nvCxnSpPr>
          <p:cNvPr id="44" name="Straight Arrow Connector 43"/>
          <p:cNvCxnSpPr/>
          <p:nvPr/>
        </p:nvCxnSpPr>
        <p:spPr>
          <a:xfrm>
            <a:off x="4606604" y="4018937"/>
            <a:ext cx="1680210" cy="0"/>
          </a:xfrm>
          <a:prstGeom prst="straightConnector1">
            <a:avLst/>
          </a:prstGeom>
          <a:ln w="20320">
            <a:solidFill>
              <a:schemeClr val="accent3"/>
            </a:solidFill>
            <a:prstDash val="dash"/>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566198" y="5004776"/>
            <a:ext cx="1699260" cy="612"/>
          </a:xfrm>
          <a:prstGeom prst="straightConnector1">
            <a:avLst/>
          </a:prstGeom>
          <a:ln w="20320">
            <a:solidFill>
              <a:schemeClr val="accent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566198" y="5252110"/>
            <a:ext cx="1680210" cy="8354"/>
          </a:xfrm>
          <a:prstGeom prst="straightConnector1">
            <a:avLst/>
          </a:prstGeom>
          <a:ln w="20320">
            <a:solidFill>
              <a:schemeClr val="accent3"/>
            </a:solidFill>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p:nvPr/>
        </p:nvCxnSpPr>
        <p:spPr>
          <a:xfrm flipV="1">
            <a:off x="4628173" y="4514557"/>
            <a:ext cx="1637285" cy="1352"/>
          </a:xfrm>
          <a:prstGeom prst="straightConnector1">
            <a:avLst/>
          </a:prstGeom>
          <a:ln w="20320">
            <a:solidFill>
              <a:schemeClr val="accent3"/>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61" name="Text Placeholder 1"/>
          <p:cNvSpPr txBox="1">
            <a:spLocks/>
          </p:cNvSpPr>
          <p:nvPr/>
        </p:nvSpPr>
        <p:spPr>
          <a:xfrm>
            <a:off x="429768" y="2185416"/>
            <a:ext cx="5461254" cy="933671"/>
          </a:xfrm>
          <a:prstGeom prst="rect">
            <a:avLst/>
          </a:prstGeom>
        </p:spPr>
        <p:txBody>
          <a:bodyPr/>
          <a:lstStyle>
            <a:lvl1pPr marL="228600" indent="-228600" algn="l" defTabSz="914400" rtl="0" eaLnBrk="1" latinLnBrk="0" hangingPunct="1">
              <a:lnSpc>
                <a:spcPct val="90000"/>
              </a:lnSpc>
              <a:spcBef>
                <a:spcPts val="10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Clr>
                <a:srgbClr val="005BBB"/>
              </a:buClr>
              <a:buFont typeface="Arial" panose="020B0604020202020204" pitchFamily="34" charset="0"/>
              <a:buChar char="•"/>
              <a:defRPr sz="200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Clr>
                <a:srgbClr val="005BBB"/>
              </a:buClr>
              <a:buFont typeface="LucidaGrande" charset="0"/>
              <a:buChar char="-"/>
              <a:defRPr sz="180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Clr>
                <a:srgbClr val="005BBB"/>
              </a:buClr>
              <a:buFont typeface="Arial" panose="020B0604020202020204" pitchFamily="34" charset="0"/>
              <a:buChar char="•"/>
              <a:defRPr sz="180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ts val="1950"/>
              </a:lnSpc>
              <a:buNone/>
            </a:pPr>
            <a:r>
              <a:rPr lang="en-US" sz="1350" spc="-38" dirty="0"/>
              <a:t>Copy and paste these graphic elements to give your presentation a touch of color. Only use the official UB brand color palette. For more information, please visit </a:t>
            </a:r>
            <a:r>
              <a:rPr lang="en-US" sz="1350" spc="-38" dirty="0">
                <a:solidFill>
                  <a:srgbClr val="828383"/>
                </a:solidFill>
                <a:hlinkClick r:id="rId2"/>
              </a:rPr>
              <a:t>www.buffalo.edu/brand/creative/color/color-palette</a:t>
            </a:r>
            <a:r>
              <a:rPr lang="en-US" sz="1350" spc="-38" dirty="0">
                <a:solidFill>
                  <a:srgbClr val="828383"/>
                </a:solidFill>
              </a:rPr>
              <a:t>.</a:t>
            </a:r>
          </a:p>
        </p:txBody>
      </p:sp>
      <p:sp>
        <p:nvSpPr>
          <p:cNvPr id="63" name="Freeform 62"/>
          <p:cNvSpPr/>
          <p:nvPr/>
        </p:nvSpPr>
        <p:spPr>
          <a:xfrm>
            <a:off x="6840380" y="4983805"/>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4" name="Freeform 63"/>
          <p:cNvSpPr/>
          <p:nvPr/>
        </p:nvSpPr>
        <p:spPr>
          <a:xfrm rot="10800000">
            <a:off x="8047458" y="499679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5" name="TextBox 64"/>
          <p:cNvSpPr txBox="1"/>
          <p:nvPr/>
        </p:nvSpPr>
        <p:spPr>
          <a:xfrm>
            <a:off x="6840381" y="5021209"/>
            <a:ext cx="1336621" cy="542456"/>
          </a:xfrm>
          <a:prstGeom prst="rect">
            <a:avLst/>
          </a:prstGeom>
          <a:noFill/>
          <a:ln>
            <a:noFill/>
          </a:ln>
        </p:spPr>
        <p:txBody>
          <a:bodyPr wrap="square" rtlCol="0">
            <a:spAutoFit/>
          </a:bodyPr>
          <a:lstStyle/>
          <a:p>
            <a:pPr algn="ctr"/>
            <a:r>
              <a:rPr lang="en-US" sz="975" b="1" dirty="0">
                <a:solidFill>
                  <a:schemeClr val="accent3"/>
                </a:solidFill>
                <a:latin typeface="Arial" charset="0"/>
                <a:ea typeface="Arial" charset="0"/>
                <a:cs typeface="Arial" charset="0"/>
              </a:rPr>
              <a:t>Note: </a:t>
            </a:r>
            <a:r>
              <a:rPr lang="en-US" sz="975" dirty="0">
                <a:solidFill>
                  <a:schemeClr val="accent3"/>
                </a:solidFill>
                <a:latin typeface="Arial" charset="0"/>
                <a:ea typeface="Arial" charset="0"/>
                <a:cs typeface="Arial" charset="0"/>
              </a:rPr>
              <a:t>neque in dignissim, and quet nis et umis varius.</a:t>
            </a:r>
          </a:p>
        </p:txBody>
      </p:sp>
      <p:sp>
        <p:nvSpPr>
          <p:cNvPr id="66" name="Rectangle 65"/>
          <p:cNvSpPr/>
          <p:nvPr/>
        </p:nvSpPr>
        <p:spPr>
          <a:xfrm>
            <a:off x="6802280" y="3709845"/>
            <a:ext cx="1540962" cy="8431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7" name="Freeform 66"/>
          <p:cNvSpPr/>
          <p:nvPr/>
        </p:nvSpPr>
        <p:spPr>
          <a:xfrm>
            <a:off x="6902021" y="3818994"/>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8" name="Freeform 67"/>
          <p:cNvSpPr/>
          <p:nvPr/>
        </p:nvSpPr>
        <p:spPr>
          <a:xfrm rot="10800000">
            <a:off x="8109099" y="3831983"/>
            <a:ext cx="129543" cy="597800"/>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9" name="TextBox 68"/>
          <p:cNvSpPr txBox="1"/>
          <p:nvPr/>
        </p:nvSpPr>
        <p:spPr>
          <a:xfrm>
            <a:off x="6979883" y="3872162"/>
            <a:ext cx="1182065" cy="542456"/>
          </a:xfrm>
          <a:prstGeom prst="rect">
            <a:avLst/>
          </a:prstGeom>
          <a:noFill/>
        </p:spPr>
        <p:txBody>
          <a:bodyPr wrap="square" rtlCol="0">
            <a:spAutoFit/>
          </a:bodyPr>
          <a:lstStyle/>
          <a:p>
            <a:pPr algn="ctr"/>
            <a:r>
              <a:rPr lang="en-US" sz="975" dirty="0">
                <a:solidFill>
                  <a:schemeClr val="bg1"/>
                </a:solidFill>
                <a:latin typeface="Arial" charset="0"/>
                <a:ea typeface="Arial" charset="0"/>
                <a:cs typeface="Arial" charset="0"/>
              </a:rPr>
              <a:t>neque dignissim, and in aliquet nisl </a:t>
            </a:r>
            <a:br>
              <a:rPr lang="en-US" sz="975" dirty="0">
                <a:solidFill>
                  <a:schemeClr val="bg1"/>
                </a:solidFill>
                <a:latin typeface="Arial" charset="0"/>
                <a:ea typeface="Arial" charset="0"/>
                <a:cs typeface="Arial" charset="0"/>
              </a:rPr>
            </a:br>
            <a:r>
              <a:rPr lang="en-US" sz="975" dirty="0">
                <a:solidFill>
                  <a:schemeClr val="bg1"/>
                </a:solidFill>
                <a:latin typeface="Arial" charset="0"/>
                <a:ea typeface="Arial" charset="0"/>
                <a:cs typeface="Arial" charset="0"/>
              </a:rPr>
              <a:t>et umis varius.</a:t>
            </a:r>
          </a:p>
        </p:txBody>
      </p:sp>
      <p:cxnSp>
        <p:nvCxnSpPr>
          <p:cNvPr id="70" name="Straight Arrow Connector 69"/>
          <p:cNvCxnSpPr/>
          <p:nvPr/>
        </p:nvCxnSpPr>
        <p:spPr>
          <a:xfrm>
            <a:off x="4587554" y="4267402"/>
            <a:ext cx="1677904" cy="0"/>
          </a:xfrm>
          <a:prstGeom prst="straightConnector1">
            <a:avLst/>
          </a:prstGeom>
          <a:ln w="20320">
            <a:solidFill>
              <a:schemeClr val="accent3"/>
            </a:solidFill>
            <a:prstDash val="dash"/>
            <a:headEnd type="arrow"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p:nvPr/>
        </p:nvCxnSpPr>
        <p:spPr>
          <a:xfrm flipV="1">
            <a:off x="4599536" y="5507185"/>
            <a:ext cx="1644566" cy="612"/>
          </a:xfrm>
          <a:prstGeom prst="straightConnector1">
            <a:avLst/>
          </a:prstGeom>
          <a:ln w="20320">
            <a:solidFill>
              <a:schemeClr val="accent3"/>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9" name="Title 4"/>
          <p:cNvSpPr txBox="1">
            <a:spLocks/>
          </p:cNvSpPr>
          <p:nvPr/>
        </p:nvSpPr>
        <p:spPr>
          <a:xfrm>
            <a:off x="427101" y="1320800"/>
            <a:ext cx="3201490" cy="716084"/>
          </a:xfrm>
          <a:prstGeom prst="rect">
            <a:avLst/>
          </a:prstGeom>
        </p:spPr>
        <p:txBody>
          <a:bodyPr anchor="b"/>
          <a:lstStyle>
            <a:lvl1pPr algn="l" defTabSz="685800" rtl="0" eaLnBrk="1" latinLnBrk="0" hangingPunct="1">
              <a:lnSpc>
                <a:spcPct val="90000"/>
              </a:lnSpc>
              <a:spcBef>
                <a:spcPct val="0"/>
              </a:spcBef>
              <a:buNone/>
              <a:defRPr sz="2700" kern="1200">
                <a:solidFill>
                  <a:schemeClr val="tx2"/>
                </a:solidFill>
                <a:latin typeface="Georgia" charset="0"/>
                <a:ea typeface="Georgia" charset="0"/>
                <a:cs typeface="Georgia" charset="0"/>
              </a:defRPr>
            </a:lvl1pPr>
          </a:lstStyle>
          <a:p>
            <a:r>
              <a:rPr lang="en-US" dirty="0" smtClean="0"/>
              <a:t>Graphic Elements</a:t>
            </a:r>
            <a:endParaRPr lang="en-US" dirty="0"/>
          </a:p>
        </p:txBody>
      </p:sp>
    </p:spTree>
    <p:extLst>
      <p:ext uri="{BB962C8B-B14F-4D97-AF65-F5344CB8AC3E}">
        <p14:creationId xmlns:p14="http://schemas.microsoft.com/office/powerpoint/2010/main" val="2199521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38100" indent="0">
              <a:buNone/>
            </a:pPr>
            <a:r>
              <a:rPr lang="en-US" dirty="0" smtClean="0"/>
              <a:t>TLA</a:t>
            </a:r>
            <a:r>
              <a:rPr lang="en-US" dirty="0"/>
              <a:t>+ is a language for </a:t>
            </a:r>
            <a:r>
              <a:rPr lang="en-US" dirty="0" smtClean="0"/>
              <a:t>modeling concurrent and distributed system </a:t>
            </a:r>
            <a:r>
              <a:rPr lang="en-US" dirty="0"/>
              <a:t>above the code level and hardware above the circuit level. </a:t>
            </a:r>
            <a:r>
              <a:rPr lang="en-US" dirty="0" smtClean="0"/>
              <a:t>TLA</a:t>
            </a:r>
            <a:r>
              <a:rPr lang="en-US" dirty="0"/>
              <a:t>+ is based on mathematics and does not resemble any programming language.  Most engineers will find </a:t>
            </a:r>
            <a:r>
              <a:rPr lang="en-US" dirty="0" err="1"/>
              <a:t>PlusCal</a:t>
            </a:r>
            <a:r>
              <a:rPr lang="en-US" dirty="0"/>
              <a:t>, described below, to be the easiest way to start using TLA+.</a:t>
            </a:r>
          </a:p>
          <a:p>
            <a:pPr marL="38100" indent="0">
              <a:buNone/>
            </a:pPr>
            <a:r>
              <a:rPr lang="en-US" dirty="0" smtClean="0"/>
              <a:t>Some important tools TLA+ has:</a:t>
            </a:r>
            <a:endParaRPr lang="en-US" dirty="0"/>
          </a:p>
          <a:p>
            <a:r>
              <a:rPr lang="en-US" dirty="0" smtClean="0"/>
              <a:t>TLC Model Checker</a:t>
            </a:r>
            <a:endParaRPr lang="en-US" dirty="0"/>
          </a:p>
          <a:p>
            <a:r>
              <a:rPr lang="en-US" dirty="0" smtClean="0"/>
              <a:t>TLAPS, the TLA+ proof system</a:t>
            </a:r>
            <a:endParaRPr lang="en-US" dirty="0"/>
          </a:p>
          <a:p>
            <a:r>
              <a:rPr lang="en-US" dirty="0" smtClean="0"/>
              <a:t>TLA+ Toolbox, an IDE</a:t>
            </a:r>
            <a:endParaRPr lang="en-US" dirty="0"/>
          </a:p>
          <a:p>
            <a:r>
              <a:rPr lang="en-US" dirty="0" err="1" smtClean="0"/>
              <a:t>PlusCal</a:t>
            </a:r>
            <a:r>
              <a:rPr lang="en-US" dirty="0" smtClean="0"/>
              <a:t> Translator</a:t>
            </a:r>
            <a:endParaRPr lang="en-US" dirty="0"/>
          </a:p>
        </p:txBody>
      </p:sp>
      <p:sp>
        <p:nvSpPr>
          <p:cNvPr id="3" name="Title 2"/>
          <p:cNvSpPr>
            <a:spLocks noGrp="1"/>
          </p:cNvSpPr>
          <p:nvPr>
            <p:ph type="title"/>
          </p:nvPr>
        </p:nvSpPr>
        <p:spPr/>
        <p:txBody>
          <a:bodyPr/>
          <a:lstStyle/>
          <a:p>
            <a:r>
              <a:rPr lang="en-US" dirty="0" smtClean="0"/>
              <a:t>What is TLA+</a:t>
            </a:r>
            <a:endParaRPr lang="en-US" dirty="0"/>
          </a:p>
        </p:txBody>
      </p:sp>
    </p:spTree>
    <p:extLst>
      <p:ext uri="{BB962C8B-B14F-4D97-AF65-F5344CB8AC3E}">
        <p14:creationId xmlns:p14="http://schemas.microsoft.com/office/powerpoint/2010/main" val="12755376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20348" y="1196749"/>
            <a:ext cx="4978908" cy="915080"/>
          </a:xfrm>
        </p:spPr>
        <p:txBody>
          <a:bodyPr/>
          <a:lstStyle/>
          <a:p>
            <a:r>
              <a:rPr lang="en-US" dirty="0" smtClean="0"/>
              <a:t>Agenda</a:t>
            </a:r>
            <a:endParaRPr lang="en-US" dirty="0"/>
          </a:p>
        </p:txBody>
      </p:sp>
      <p:sp>
        <p:nvSpPr>
          <p:cNvPr id="3" name="Subtitle 2"/>
          <p:cNvSpPr>
            <a:spLocks noGrp="1"/>
          </p:cNvSpPr>
          <p:nvPr>
            <p:ph type="subTitle" idx="1"/>
          </p:nvPr>
        </p:nvSpPr>
        <p:spPr>
          <a:xfrm>
            <a:off x="493776" y="2827337"/>
            <a:ext cx="4978908" cy="2212976"/>
          </a:xfrm>
        </p:spPr>
        <p:txBody>
          <a:bodyPr/>
          <a:lstStyle/>
          <a:p>
            <a:pPr marL="342900" indent="-342900">
              <a:buFont typeface="Arial" charset="0"/>
              <a:buChar char="•"/>
            </a:pPr>
            <a:r>
              <a:rPr lang="en-US" dirty="0" smtClean="0"/>
              <a:t>How to write TLA+ specs</a:t>
            </a:r>
          </a:p>
          <a:p>
            <a:pPr marL="342900" indent="-342900">
              <a:buFont typeface="Arial" charset="0"/>
              <a:buChar char="•"/>
            </a:pPr>
            <a:r>
              <a:rPr lang="en-US" dirty="0" smtClean="0"/>
              <a:t>TLA Model Checker</a:t>
            </a:r>
          </a:p>
          <a:p>
            <a:pPr marL="342900" indent="-342900">
              <a:buFont typeface="Arial" charset="0"/>
              <a:buChar char="•"/>
            </a:pPr>
            <a:r>
              <a:rPr lang="en-US" dirty="0" err="1" smtClean="0"/>
              <a:t>PlusCal</a:t>
            </a:r>
            <a:r>
              <a:rPr lang="en-US" dirty="0" smtClean="0"/>
              <a:t> Translator</a:t>
            </a:r>
          </a:p>
          <a:p>
            <a:pPr marL="342900" indent="-342900">
              <a:buFont typeface="Arial" charset="0"/>
              <a:buChar char="•"/>
            </a:pPr>
            <a:endParaRPr lang="en-US" dirty="0"/>
          </a:p>
        </p:txBody>
      </p:sp>
    </p:spTree>
    <p:extLst>
      <p:ext uri="{BB962C8B-B14F-4D97-AF65-F5344CB8AC3E}">
        <p14:creationId xmlns:p14="http://schemas.microsoft.com/office/powerpoint/2010/main" val="10991040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TLA+ Specs</a:t>
            </a:r>
            <a:endParaRPr lang="en-US" dirty="0"/>
          </a:p>
        </p:txBody>
      </p:sp>
    </p:spTree>
    <p:extLst>
      <p:ext uri="{BB962C8B-B14F-4D97-AF65-F5344CB8AC3E}">
        <p14:creationId xmlns:p14="http://schemas.microsoft.com/office/powerpoint/2010/main" val="137244850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a:xfrm>
            <a:off x="425196" y="2185417"/>
            <a:ext cx="6418318" cy="1766097"/>
          </a:xfrm>
        </p:spPr>
        <p:txBody>
          <a:bodyPr/>
          <a:lstStyle/>
          <a:p>
            <a:r>
              <a:rPr lang="en-US" dirty="0" smtClean="0"/>
              <a:t>Simplifying a concept by removing details</a:t>
            </a:r>
          </a:p>
          <a:p>
            <a:r>
              <a:rPr lang="en-US" dirty="0" smtClean="0"/>
              <a:t>Abstraction is most important part of engineering</a:t>
            </a:r>
            <a:endParaRPr lang="en-US" dirty="0"/>
          </a:p>
          <a:p>
            <a:r>
              <a:rPr lang="en-US" dirty="0" smtClean="0"/>
              <a:t>It lets us understand complex systems</a:t>
            </a:r>
            <a:endParaRPr lang="en-US" dirty="0"/>
          </a:p>
        </p:txBody>
      </p:sp>
      <p:sp>
        <p:nvSpPr>
          <p:cNvPr id="3" name="Title 2"/>
          <p:cNvSpPr>
            <a:spLocks noGrp="1"/>
          </p:cNvSpPr>
          <p:nvPr>
            <p:ph type="title"/>
          </p:nvPr>
        </p:nvSpPr>
        <p:spPr/>
        <p:txBody>
          <a:bodyPr/>
          <a:lstStyle/>
          <a:p>
            <a:r>
              <a:rPr lang="en-US" dirty="0" smtClean="0"/>
              <a:t>Abstraction</a:t>
            </a:r>
            <a:endParaRPr lang="en-US" dirty="0"/>
          </a:p>
        </p:txBody>
      </p:sp>
      <p:sp>
        <p:nvSpPr>
          <p:cNvPr id="5" name="Rectangle 4"/>
          <p:cNvSpPr/>
          <p:nvPr/>
        </p:nvSpPr>
        <p:spPr>
          <a:xfrm>
            <a:off x="772066" y="4281093"/>
            <a:ext cx="4910277" cy="1303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6" name="Freeform 5"/>
          <p:cNvSpPr/>
          <p:nvPr/>
        </p:nvSpPr>
        <p:spPr>
          <a:xfrm rot="10800000">
            <a:off x="5311942" y="4431453"/>
            <a:ext cx="177603" cy="954106"/>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
        <p:nvSpPr>
          <p:cNvPr id="7" name="TextBox 6"/>
          <p:cNvSpPr txBox="1"/>
          <p:nvPr/>
        </p:nvSpPr>
        <p:spPr>
          <a:xfrm>
            <a:off x="1243589" y="4431453"/>
            <a:ext cx="4362272" cy="954107"/>
          </a:xfrm>
          <a:prstGeom prst="rect">
            <a:avLst/>
          </a:prstGeom>
          <a:noFill/>
        </p:spPr>
        <p:txBody>
          <a:bodyPr wrap="square" rtlCol="0">
            <a:spAutoFit/>
          </a:bodyPr>
          <a:lstStyle/>
          <a:p>
            <a:r>
              <a:rPr lang="en-US" sz="1400" dirty="0">
                <a:solidFill>
                  <a:schemeClr val="bg1"/>
                </a:solidFill>
              </a:rPr>
              <a:t>The hard part of learning to write TLA+ specs is learning to think abstractly about the system</a:t>
            </a:r>
            <a:r>
              <a:rPr lang="en-US" sz="1400" dirty="0" smtClean="0">
                <a:solidFill>
                  <a:schemeClr val="bg1"/>
                </a:solidFill>
              </a:rPr>
              <a:t>.</a:t>
            </a:r>
          </a:p>
          <a:p>
            <a:endParaRPr lang="en-US" sz="1400" dirty="0">
              <a:solidFill>
                <a:schemeClr val="bg1"/>
              </a:solidFill>
              <a:latin typeface="Arial" charset="0"/>
              <a:ea typeface="Arial" charset="0"/>
              <a:cs typeface="Arial" charset="0"/>
            </a:endParaRPr>
          </a:p>
          <a:p>
            <a:r>
              <a:rPr lang="en-US" sz="1400" dirty="0" smtClean="0">
                <a:solidFill>
                  <a:schemeClr val="bg1"/>
                </a:solidFill>
                <a:latin typeface="Arial" charset="0"/>
                <a:ea typeface="Arial" charset="0"/>
                <a:cs typeface="Arial" charset="0"/>
              </a:rPr>
              <a:t>-</a:t>
            </a:r>
            <a:r>
              <a:rPr lang="en-US" sz="1400" dirty="0">
                <a:solidFill>
                  <a:schemeClr val="bg1"/>
                </a:solidFill>
              </a:rPr>
              <a:t> Brannon </a:t>
            </a:r>
            <a:r>
              <a:rPr lang="en-US" sz="1400" dirty="0" smtClean="0">
                <a:solidFill>
                  <a:schemeClr val="bg1"/>
                </a:solidFill>
              </a:rPr>
              <a:t>Batson, former intel engineer</a:t>
            </a:r>
            <a:endParaRPr lang="en-US" sz="1400" dirty="0">
              <a:solidFill>
                <a:schemeClr val="bg1"/>
              </a:solidFill>
              <a:latin typeface="Arial" charset="0"/>
              <a:ea typeface="Arial" charset="0"/>
              <a:cs typeface="Arial" charset="0"/>
            </a:endParaRPr>
          </a:p>
        </p:txBody>
      </p:sp>
      <p:sp>
        <p:nvSpPr>
          <p:cNvPr id="8" name="Freeform 7"/>
          <p:cNvSpPr/>
          <p:nvPr/>
        </p:nvSpPr>
        <p:spPr>
          <a:xfrm>
            <a:off x="949671" y="4431452"/>
            <a:ext cx="117130" cy="954107"/>
          </a:xfrm>
          <a:custGeom>
            <a:avLst/>
            <a:gdLst>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72768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72768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4713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87397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65837 w 376733"/>
              <a:gd name="connsiteY5" fmla="*/ 1591055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76733"/>
              <a:gd name="connsiteY0" fmla="*/ 0 h 1645920"/>
              <a:gd name="connsiteX1" fmla="*/ 0 w 376733"/>
              <a:gd name="connsiteY1" fmla="*/ 0 h 1645920"/>
              <a:gd name="connsiteX2" fmla="*/ 0 w 376733"/>
              <a:gd name="connsiteY2" fmla="*/ 1645920 h 1645920"/>
              <a:gd name="connsiteX3" fmla="*/ 376733 w 376733"/>
              <a:gd name="connsiteY3" fmla="*/ 1645920 h 1645920"/>
              <a:gd name="connsiteX4" fmla="*/ 376733 w 376733"/>
              <a:gd name="connsiteY4" fmla="*/ 1591056 h 1645920"/>
              <a:gd name="connsiteX5" fmla="*/ 71154 w 376733"/>
              <a:gd name="connsiteY5" fmla="*/ 1564474 h 1645920"/>
              <a:gd name="connsiteX6" fmla="*/ 65837 w 376733"/>
              <a:gd name="connsiteY6" fmla="*/ 58521 h 1645920"/>
              <a:gd name="connsiteX7" fmla="*/ 336499 w 376733"/>
              <a:gd name="connsiteY7" fmla="*/ 58521 h 1645920"/>
              <a:gd name="connsiteX8" fmla="*/ 336499 w 376733"/>
              <a:gd name="connsiteY8" fmla="*/ 0 h 1645920"/>
              <a:gd name="connsiteX0" fmla="*/ 336499 w 387365"/>
              <a:gd name="connsiteY0" fmla="*/ 0 h 1645920"/>
              <a:gd name="connsiteX1" fmla="*/ 0 w 387365"/>
              <a:gd name="connsiteY1" fmla="*/ 0 h 1645920"/>
              <a:gd name="connsiteX2" fmla="*/ 0 w 387365"/>
              <a:gd name="connsiteY2" fmla="*/ 1645920 h 1645920"/>
              <a:gd name="connsiteX3" fmla="*/ 376733 w 387365"/>
              <a:gd name="connsiteY3" fmla="*/ 1645920 h 1645920"/>
              <a:gd name="connsiteX4" fmla="*/ 387365 w 387365"/>
              <a:gd name="connsiteY4" fmla="*/ 1564475 h 1645920"/>
              <a:gd name="connsiteX5" fmla="*/ 71154 w 387365"/>
              <a:gd name="connsiteY5" fmla="*/ 1564474 h 1645920"/>
              <a:gd name="connsiteX6" fmla="*/ 65837 w 387365"/>
              <a:gd name="connsiteY6" fmla="*/ 58521 h 1645920"/>
              <a:gd name="connsiteX7" fmla="*/ 336499 w 387365"/>
              <a:gd name="connsiteY7" fmla="*/ 58521 h 1645920"/>
              <a:gd name="connsiteX8" fmla="*/ 336499 w 387365"/>
              <a:gd name="connsiteY8" fmla="*/ 0 h 1645920"/>
              <a:gd name="connsiteX0" fmla="*/ 336499 w 405611"/>
              <a:gd name="connsiteY0" fmla="*/ 0 h 1645920"/>
              <a:gd name="connsiteX1" fmla="*/ 0 w 405611"/>
              <a:gd name="connsiteY1" fmla="*/ 0 h 1645920"/>
              <a:gd name="connsiteX2" fmla="*/ 0 w 405611"/>
              <a:gd name="connsiteY2" fmla="*/ 1645920 h 1645920"/>
              <a:gd name="connsiteX3" fmla="*/ 376733 w 405611"/>
              <a:gd name="connsiteY3" fmla="*/ 1645920 h 1645920"/>
              <a:gd name="connsiteX4" fmla="*/ 387365 w 405611"/>
              <a:gd name="connsiteY4" fmla="*/ 1564475 h 1645920"/>
              <a:gd name="connsiteX5" fmla="*/ 71154 w 405611"/>
              <a:gd name="connsiteY5" fmla="*/ 1564474 h 1645920"/>
              <a:gd name="connsiteX6" fmla="*/ 65837 w 405611"/>
              <a:gd name="connsiteY6" fmla="*/ 58521 h 1645920"/>
              <a:gd name="connsiteX7" fmla="*/ 405611 w 405611"/>
              <a:gd name="connsiteY7" fmla="*/ 63838 h 1645920"/>
              <a:gd name="connsiteX8" fmla="*/ 336499 w 405611"/>
              <a:gd name="connsiteY8" fmla="*/ 0 h 1645920"/>
              <a:gd name="connsiteX0" fmla="*/ 400294 w 405611"/>
              <a:gd name="connsiteY0" fmla="*/ 0 h 1651236"/>
              <a:gd name="connsiteX1" fmla="*/ 0 w 405611"/>
              <a:gd name="connsiteY1" fmla="*/ 5316 h 1651236"/>
              <a:gd name="connsiteX2" fmla="*/ 0 w 405611"/>
              <a:gd name="connsiteY2" fmla="*/ 1651236 h 1651236"/>
              <a:gd name="connsiteX3" fmla="*/ 376733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403314 w 405611"/>
              <a:gd name="connsiteY3" fmla="*/ 165123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9791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71490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9371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51236"/>
              <a:gd name="connsiteX1" fmla="*/ 0 w 405611"/>
              <a:gd name="connsiteY1" fmla="*/ 5316 h 1651236"/>
              <a:gd name="connsiteX2" fmla="*/ 0 w 405611"/>
              <a:gd name="connsiteY2" fmla="*/ 1651236 h 1651236"/>
              <a:gd name="connsiteX3" fmla="*/ 387439 w 405611"/>
              <a:gd name="connsiteY3" fmla="*/ 1644886 h 1651236"/>
              <a:gd name="connsiteX4" fmla="*/ 387365 w 405611"/>
              <a:gd name="connsiteY4" fmla="*/ 1566616 h 1651236"/>
              <a:gd name="connsiteX5" fmla="*/ 71154 w 405611"/>
              <a:gd name="connsiteY5" fmla="*/ 1569790 h 1651236"/>
              <a:gd name="connsiteX6" fmla="*/ 65837 w 405611"/>
              <a:gd name="connsiteY6" fmla="*/ 63837 h 1651236"/>
              <a:gd name="connsiteX7" fmla="*/ 405611 w 405611"/>
              <a:gd name="connsiteY7" fmla="*/ 69154 h 1651236"/>
              <a:gd name="connsiteX8" fmla="*/ 400294 w 405611"/>
              <a:gd name="connsiteY8" fmla="*/ 0 h 1651236"/>
              <a:gd name="connsiteX0" fmla="*/ 400294 w 405611"/>
              <a:gd name="connsiteY0" fmla="*/ 0 h 1644886"/>
              <a:gd name="connsiteX1" fmla="*/ 0 w 405611"/>
              <a:gd name="connsiteY1" fmla="*/ 5316 h 1644886"/>
              <a:gd name="connsiteX2" fmla="*/ 0 w 405611"/>
              <a:gd name="connsiteY2" fmla="*/ 1644886 h 1644886"/>
              <a:gd name="connsiteX3" fmla="*/ 387439 w 405611"/>
              <a:gd name="connsiteY3" fmla="*/ 1644886 h 1644886"/>
              <a:gd name="connsiteX4" fmla="*/ 387365 w 405611"/>
              <a:gd name="connsiteY4" fmla="*/ 1566616 h 1644886"/>
              <a:gd name="connsiteX5" fmla="*/ 71154 w 405611"/>
              <a:gd name="connsiteY5" fmla="*/ 1569790 h 1644886"/>
              <a:gd name="connsiteX6" fmla="*/ 65837 w 405611"/>
              <a:gd name="connsiteY6" fmla="*/ 63837 h 1644886"/>
              <a:gd name="connsiteX7" fmla="*/ 405611 w 405611"/>
              <a:gd name="connsiteY7" fmla="*/ 69154 h 1644886"/>
              <a:gd name="connsiteX8" fmla="*/ 400294 w 405611"/>
              <a:gd name="connsiteY8" fmla="*/ 0 h 1644886"/>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63837 h 1644886"/>
              <a:gd name="connsiteX7" fmla="*/ 386561 w 400294"/>
              <a:gd name="connsiteY7" fmla="*/ 78679 h 1644886"/>
              <a:gd name="connsiteX8" fmla="*/ 400294 w 400294"/>
              <a:gd name="connsiteY8" fmla="*/ 0 h 1644886"/>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60662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414236"/>
              <a:gd name="connsiteY0" fmla="*/ 0 h 1641711"/>
              <a:gd name="connsiteX1" fmla="*/ 0 w 414236"/>
              <a:gd name="connsiteY1" fmla="*/ 2141 h 1641711"/>
              <a:gd name="connsiteX2" fmla="*/ 0 w 414236"/>
              <a:gd name="connsiteY2" fmla="*/ 1641711 h 1641711"/>
              <a:gd name="connsiteX3" fmla="*/ 387439 w 414236"/>
              <a:gd name="connsiteY3" fmla="*/ 1641711 h 1641711"/>
              <a:gd name="connsiteX4" fmla="*/ 379172 w 414236"/>
              <a:gd name="connsiteY4" fmla="*/ 1600163 h 1641711"/>
              <a:gd name="connsiteX5" fmla="*/ 387365 w 414236"/>
              <a:gd name="connsiteY5" fmla="*/ 1563441 h 1641711"/>
              <a:gd name="connsiteX6" fmla="*/ 71154 w 414236"/>
              <a:gd name="connsiteY6" fmla="*/ 1566615 h 1641711"/>
              <a:gd name="connsiteX7" fmla="*/ 65837 w 414236"/>
              <a:gd name="connsiteY7" fmla="*/ 76537 h 1641711"/>
              <a:gd name="connsiteX8" fmla="*/ 386561 w 414236"/>
              <a:gd name="connsiteY8" fmla="*/ 75504 h 1641711"/>
              <a:gd name="connsiteX9" fmla="*/ 384419 w 414236"/>
              <a:gd name="connsiteY9" fmla="*/ 0 h 1641711"/>
              <a:gd name="connsiteX0" fmla="*/ 384419 w 431494"/>
              <a:gd name="connsiteY0" fmla="*/ 0 h 1641711"/>
              <a:gd name="connsiteX1" fmla="*/ 0 w 431494"/>
              <a:gd name="connsiteY1" fmla="*/ 2141 h 1641711"/>
              <a:gd name="connsiteX2" fmla="*/ 0 w 431494"/>
              <a:gd name="connsiteY2" fmla="*/ 1641711 h 1641711"/>
              <a:gd name="connsiteX3" fmla="*/ 387439 w 431494"/>
              <a:gd name="connsiteY3" fmla="*/ 1641711 h 1641711"/>
              <a:gd name="connsiteX4" fmla="*/ 387365 w 431494"/>
              <a:gd name="connsiteY4" fmla="*/ 1563441 h 1641711"/>
              <a:gd name="connsiteX5" fmla="*/ 71154 w 431494"/>
              <a:gd name="connsiteY5" fmla="*/ 1566615 h 1641711"/>
              <a:gd name="connsiteX6" fmla="*/ 65837 w 431494"/>
              <a:gd name="connsiteY6" fmla="*/ 76537 h 1641711"/>
              <a:gd name="connsiteX7" fmla="*/ 386561 w 431494"/>
              <a:gd name="connsiteY7" fmla="*/ 75504 h 1641711"/>
              <a:gd name="connsiteX8" fmla="*/ 384419 w 431494"/>
              <a:gd name="connsiteY8" fmla="*/ 0 h 1641711"/>
              <a:gd name="connsiteX0" fmla="*/ 384419 w 409039"/>
              <a:gd name="connsiteY0" fmla="*/ 0 h 1642067"/>
              <a:gd name="connsiteX1" fmla="*/ 0 w 409039"/>
              <a:gd name="connsiteY1" fmla="*/ 2141 h 1642067"/>
              <a:gd name="connsiteX2" fmla="*/ 0 w 409039"/>
              <a:gd name="connsiteY2" fmla="*/ 1641711 h 1642067"/>
              <a:gd name="connsiteX3" fmla="*/ 387439 w 409039"/>
              <a:gd name="connsiteY3" fmla="*/ 1641711 h 1642067"/>
              <a:gd name="connsiteX4" fmla="*/ 387365 w 409039"/>
              <a:gd name="connsiteY4" fmla="*/ 1563441 h 1642067"/>
              <a:gd name="connsiteX5" fmla="*/ 71154 w 409039"/>
              <a:gd name="connsiteY5" fmla="*/ 1566615 h 1642067"/>
              <a:gd name="connsiteX6" fmla="*/ 65837 w 409039"/>
              <a:gd name="connsiteY6" fmla="*/ 76537 h 1642067"/>
              <a:gd name="connsiteX7" fmla="*/ 386561 w 409039"/>
              <a:gd name="connsiteY7" fmla="*/ 75504 h 1642067"/>
              <a:gd name="connsiteX8" fmla="*/ 384419 w 409039"/>
              <a:gd name="connsiteY8" fmla="*/ 0 h 1642067"/>
              <a:gd name="connsiteX0" fmla="*/ 384419 w 410804"/>
              <a:gd name="connsiteY0" fmla="*/ 0 h 1641711"/>
              <a:gd name="connsiteX1" fmla="*/ 0 w 410804"/>
              <a:gd name="connsiteY1" fmla="*/ 2141 h 1641711"/>
              <a:gd name="connsiteX2" fmla="*/ 0 w 410804"/>
              <a:gd name="connsiteY2" fmla="*/ 1641711 h 1641711"/>
              <a:gd name="connsiteX3" fmla="*/ 387439 w 410804"/>
              <a:gd name="connsiteY3" fmla="*/ 1641711 h 1641711"/>
              <a:gd name="connsiteX4" fmla="*/ 387365 w 410804"/>
              <a:gd name="connsiteY4" fmla="*/ 1563441 h 1641711"/>
              <a:gd name="connsiteX5" fmla="*/ 71154 w 410804"/>
              <a:gd name="connsiteY5" fmla="*/ 1566615 h 1641711"/>
              <a:gd name="connsiteX6" fmla="*/ 65837 w 410804"/>
              <a:gd name="connsiteY6" fmla="*/ 76537 h 1641711"/>
              <a:gd name="connsiteX7" fmla="*/ 386561 w 410804"/>
              <a:gd name="connsiteY7" fmla="*/ 75504 h 1641711"/>
              <a:gd name="connsiteX8" fmla="*/ 384419 w 410804"/>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 name="connsiteX0" fmla="*/ 400294 w 400294"/>
              <a:gd name="connsiteY0" fmla="*/ 0 h 1644886"/>
              <a:gd name="connsiteX1" fmla="*/ 0 w 400294"/>
              <a:gd name="connsiteY1" fmla="*/ 5316 h 1644886"/>
              <a:gd name="connsiteX2" fmla="*/ 0 w 400294"/>
              <a:gd name="connsiteY2" fmla="*/ 1644886 h 1644886"/>
              <a:gd name="connsiteX3" fmla="*/ 387439 w 400294"/>
              <a:gd name="connsiteY3" fmla="*/ 1644886 h 1644886"/>
              <a:gd name="connsiteX4" fmla="*/ 387365 w 400294"/>
              <a:gd name="connsiteY4" fmla="*/ 1566616 h 1644886"/>
              <a:gd name="connsiteX5" fmla="*/ 71154 w 400294"/>
              <a:gd name="connsiteY5" fmla="*/ 1569790 h 1644886"/>
              <a:gd name="connsiteX6" fmla="*/ 65837 w 400294"/>
              <a:gd name="connsiteY6" fmla="*/ 79712 h 1644886"/>
              <a:gd name="connsiteX7" fmla="*/ 386561 w 400294"/>
              <a:gd name="connsiteY7" fmla="*/ 78679 h 1644886"/>
              <a:gd name="connsiteX8" fmla="*/ 400294 w 400294"/>
              <a:gd name="connsiteY8" fmla="*/ 0 h 1644886"/>
              <a:gd name="connsiteX0" fmla="*/ 37806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78069 w 387439"/>
              <a:gd name="connsiteY8" fmla="*/ 0 h 1641711"/>
              <a:gd name="connsiteX0" fmla="*/ 384419 w 387439"/>
              <a:gd name="connsiteY0" fmla="*/ 0 h 1641711"/>
              <a:gd name="connsiteX1" fmla="*/ 0 w 387439"/>
              <a:gd name="connsiteY1" fmla="*/ 2141 h 1641711"/>
              <a:gd name="connsiteX2" fmla="*/ 0 w 387439"/>
              <a:gd name="connsiteY2" fmla="*/ 1641711 h 1641711"/>
              <a:gd name="connsiteX3" fmla="*/ 387439 w 387439"/>
              <a:gd name="connsiteY3" fmla="*/ 1641711 h 1641711"/>
              <a:gd name="connsiteX4" fmla="*/ 387365 w 387439"/>
              <a:gd name="connsiteY4" fmla="*/ 1563441 h 1641711"/>
              <a:gd name="connsiteX5" fmla="*/ 71154 w 387439"/>
              <a:gd name="connsiteY5" fmla="*/ 1566615 h 1641711"/>
              <a:gd name="connsiteX6" fmla="*/ 65837 w 387439"/>
              <a:gd name="connsiteY6" fmla="*/ 76537 h 1641711"/>
              <a:gd name="connsiteX7" fmla="*/ 386561 w 387439"/>
              <a:gd name="connsiteY7" fmla="*/ 75504 h 1641711"/>
              <a:gd name="connsiteX8" fmla="*/ 384419 w 387439"/>
              <a:gd name="connsiteY8" fmla="*/ 0 h 1641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439" h="1641711">
                <a:moveTo>
                  <a:pt x="384419" y="0"/>
                </a:moveTo>
                <a:lnTo>
                  <a:pt x="0" y="2141"/>
                </a:lnTo>
                <a:lnTo>
                  <a:pt x="0" y="1641711"/>
                </a:lnTo>
                <a:lnTo>
                  <a:pt x="387439" y="1641711"/>
                </a:lnTo>
                <a:cubicBezTo>
                  <a:pt x="387414" y="1615621"/>
                  <a:pt x="387390" y="1589531"/>
                  <a:pt x="387365" y="1563441"/>
                </a:cubicBezTo>
                <a:lnTo>
                  <a:pt x="71154" y="1566615"/>
                </a:lnTo>
                <a:cubicBezTo>
                  <a:pt x="68495" y="821576"/>
                  <a:pt x="68495" y="821576"/>
                  <a:pt x="65837" y="76537"/>
                </a:cubicBezTo>
                <a:lnTo>
                  <a:pt x="386561" y="75504"/>
                </a:lnTo>
                <a:lnTo>
                  <a:pt x="384419" y="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latin typeface="Arial" charset="0"/>
            </a:endParaRPr>
          </a:p>
        </p:txBody>
      </p:sp>
    </p:spTree>
    <p:extLst>
      <p:ext uri="{BB962C8B-B14F-4D97-AF65-F5344CB8AC3E}">
        <p14:creationId xmlns:p14="http://schemas.microsoft.com/office/powerpoint/2010/main" val="17164477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
          </p:nvPr>
        </p:nvSpPr>
        <p:spPr/>
        <p:txBody>
          <a:bodyPr/>
          <a:lstStyle/>
          <a:p>
            <a:r>
              <a:rPr lang="en-US" sz="1800" dirty="0"/>
              <a:t>An execution of a system is represented as a </a:t>
            </a:r>
            <a:r>
              <a:rPr lang="en-US" sz="1800" dirty="0">
                <a:solidFill>
                  <a:srgbClr val="C00000"/>
                </a:solidFill>
              </a:rPr>
              <a:t>sequence</a:t>
            </a:r>
            <a:r>
              <a:rPr lang="en-US" sz="1800" dirty="0"/>
              <a:t> of </a:t>
            </a:r>
            <a:r>
              <a:rPr lang="en-US" sz="1800" dirty="0">
                <a:solidFill>
                  <a:srgbClr val="C00000"/>
                </a:solidFill>
              </a:rPr>
              <a:t>discrete</a:t>
            </a:r>
            <a:r>
              <a:rPr lang="en-US" sz="1800" dirty="0"/>
              <a:t> </a:t>
            </a:r>
            <a:r>
              <a:rPr lang="en-US" sz="1800" dirty="0">
                <a:solidFill>
                  <a:srgbClr val="C00000"/>
                </a:solidFill>
              </a:rPr>
              <a:t>step</a:t>
            </a:r>
            <a:r>
              <a:rPr lang="en-US" sz="1800" dirty="0"/>
              <a:t>s.</a:t>
            </a:r>
            <a:endParaRPr lang="en-US" sz="1800" dirty="0" smtClean="0"/>
          </a:p>
          <a:p>
            <a:pPr marL="285750" indent="-285750">
              <a:buFont typeface="Arial" charset="0"/>
              <a:buChar char="•"/>
            </a:pPr>
            <a:endParaRPr lang="en-US" dirty="0" smtClean="0"/>
          </a:p>
          <a:p>
            <a:pPr marL="285750" indent="-285750">
              <a:buFont typeface="Arial" charset="0"/>
              <a:buChar char="•"/>
            </a:pPr>
            <a:r>
              <a:rPr lang="en-US" dirty="0" smtClean="0">
                <a:solidFill>
                  <a:schemeClr val="tx2"/>
                </a:solidFill>
              </a:rPr>
              <a:t>Discrete</a:t>
            </a:r>
            <a:r>
              <a:rPr lang="en-US" dirty="0"/>
              <a:t>: we can abstract its continuous evolution as a sequence of discrete events</a:t>
            </a:r>
            <a:r>
              <a:rPr lang="en-US" dirty="0" smtClean="0"/>
              <a:t>.</a:t>
            </a:r>
          </a:p>
          <a:p>
            <a:pPr marL="285750" indent="-285750">
              <a:buFont typeface="Arial" charset="0"/>
              <a:buChar char="•"/>
            </a:pPr>
            <a:r>
              <a:rPr lang="en-US" dirty="0">
                <a:solidFill>
                  <a:schemeClr val="tx2"/>
                </a:solidFill>
              </a:rPr>
              <a:t>Sequence</a:t>
            </a:r>
            <a:r>
              <a:rPr lang="en-US" dirty="0"/>
              <a:t>: We can simulate a concurrent system with a sequential program.</a:t>
            </a:r>
            <a:endParaRPr lang="en-US" dirty="0" smtClean="0"/>
          </a:p>
          <a:p>
            <a:pPr marL="285750" indent="-285750">
              <a:buFont typeface="Arial" charset="0"/>
              <a:buChar char="•"/>
            </a:pPr>
            <a:r>
              <a:rPr lang="en-US" dirty="0">
                <a:solidFill>
                  <a:schemeClr val="tx2"/>
                </a:solidFill>
              </a:rPr>
              <a:t>Step</a:t>
            </a:r>
            <a:r>
              <a:rPr lang="en-US" dirty="0"/>
              <a:t>: TLA+ describes a step as a state change.</a:t>
            </a:r>
          </a:p>
          <a:p>
            <a:endParaRPr lang="en-US" dirty="0" smtClean="0"/>
          </a:p>
        </p:txBody>
      </p:sp>
      <p:sp>
        <p:nvSpPr>
          <p:cNvPr id="3" name="Title 2"/>
          <p:cNvSpPr>
            <a:spLocks noGrp="1"/>
          </p:cNvSpPr>
          <p:nvPr>
            <p:ph type="title"/>
          </p:nvPr>
        </p:nvSpPr>
        <p:spPr/>
        <p:txBody>
          <a:bodyPr/>
          <a:lstStyle/>
          <a:p>
            <a:r>
              <a:rPr lang="en-US" dirty="0" smtClean="0"/>
              <a:t>Basic Abstraction underlying TLA+</a:t>
            </a:r>
            <a:endParaRPr lang="en-US" dirty="0"/>
          </a:p>
        </p:txBody>
      </p:sp>
    </p:spTree>
    <p:extLst>
      <p:ext uri="{BB962C8B-B14F-4D97-AF65-F5344CB8AC3E}">
        <p14:creationId xmlns:p14="http://schemas.microsoft.com/office/powerpoint/2010/main" val="20604498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State Machines</a:t>
            </a:r>
            <a:endParaRPr lang="en-US" dirty="0"/>
          </a:p>
        </p:txBody>
      </p:sp>
    </p:spTree>
    <p:extLst>
      <p:ext uri="{BB962C8B-B14F-4D97-AF65-F5344CB8AC3E}">
        <p14:creationId xmlns:p14="http://schemas.microsoft.com/office/powerpoint/2010/main" val="6463430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idx="10"/>
          </p:nvPr>
        </p:nvSpPr>
        <p:spPr/>
        <p:txBody>
          <a:bodyPr/>
          <a:lstStyle/>
          <a:p>
            <a:pPr marL="38100" indent="0">
              <a:buNone/>
            </a:pPr>
            <a:r>
              <a:rPr lang="en-US" dirty="0" smtClean="0"/>
              <a:t>A </a:t>
            </a:r>
            <a:r>
              <a:rPr lang="en-US" dirty="0"/>
              <a:t>state is an assignment of values to variables, so a state machine is described by</a:t>
            </a:r>
            <a:r>
              <a:rPr lang="en-US" dirty="0" smtClean="0"/>
              <a:t>: </a:t>
            </a:r>
          </a:p>
          <a:p>
            <a:pPr marL="381000" indent="-342900">
              <a:buFont typeface="+mj-lt"/>
              <a:buAutoNum type="arabicPeriod"/>
            </a:pPr>
            <a:r>
              <a:rPr lang="en-US" dirty="0" smtClean="0"/>
              <a:t>What </a:t>
            </a:r>
            <a:r>
              <a:rPr lang="en-US" dirty="0"/>
              <a:t>the variables are. </a:t>
            </a:r>
          </a:p>
          <a:p>
            <a:pPr marL="381000" indent="-342900">
              <a:buFont typeface="+mj-lt"/>
              <a:buAutoNum type="arabicPeriod"/>
            </a:pPr>
            <a:r>
              <a:rPr lang="en-US" dirty="0" smtClean="0"/>
              <a:t>Possible </a:t>
            </a:r>
            <a:r>
              <a:rPr lang="en-US" dirty="0"/>
              <a:t>initial values of variables. </a:t>
            </a:r>
          </a:p>
          <a:p>
            <a:pPr marL="381000" indent="-342900">
              <a:buFont typeface="+mj-lt"/>
              <a:buAutoNum type="arabicPeriod"/>
            </a:pPr>
            <a:r>
              <a:rPr lang="en-US" dirty="0" smtClean="0"/>
              <a:t>A </a:t>
            </a:r>
            <a:r>
              <a:rPr lang="en-US" dirty="0"/>
              <a:t>relation between their values in the current state and their possible values in the next state</a:t>
            </a:r>
            <a:r>
              <a:rPr lang="en-US" dirty="0" smtClean="0"/>
              <a:t>.</a:t>
            </a:r>
            <a:br>
              <a:rPr lang="en-US" dirty="0" smtClean="0"/>
            </a:br>
            <a:r>
              <a:rPr lang="en-US" dirty="0" smtClean="0"/>
              <a:t/>
            </a:r>
            <a:br>
              <a:rPr lang="en-US" dirty="0" smtClean="0"/>
            </a:br>
            <a:r>
              <a:rPr lang="en-US" dirty="0" smtClean="0"/>
              <a:t/>
            </a:r>
            <a:br>
              <a:rPr lang="en-US" dirty="0" smtClean="0"/>
            </a:br>
            <a:r>
              <a:rPr lang="en-US" dirty="0" smtClean="0"/>
              <a:t>Let’s check with a tiny C program.</a:t>
            </a:r>
            <a:endParaRPr lang="en-US" dirty="0"/>
          </a:p>
        </p:txBody>
      </p:sp>
      <p:sp>
        <p:nvSpPr>
          <p:cNvPr id="3" name="Title 2"/>
          <p:cNvSpPr>
            <a:spLocks noGrp="1"/>
          </p:cNvSpPr>
          <p:nvPr>
            <p:ph type="title"/>
          </p:nvPr>
        </p:nvSpPr>
        <p:spPr/>
        <p:txBody>
          <a:bodyPr/>
          <a:lstStyle/>
          <a:p>
            <a:r>
              <a:rPr lang="en-US" dirty="0" smtClean="0"/>
              <a:t>Introducing State Machines</a:t>
            </a:r>
            <a:endParaRPr lang="en-US" dirty="0"/>
          </a:p>
        </p:txBody>
      </p:sp>
    </p:spTree>
    <p:extLst>
      <p:ext uri="{BB962C8B-B14F-4D97-AF65-F5344CB8AC3E}">
        <p14:creationId xmlns:p14="http://schemas.microsoft.com/office/powerpoint/2010/main" val="1387045923"/>
      </p:ext>
    </p:extLst>
  </p:cSld>
  <p:clrMapOvr>
    <a:masterClrMapping/>
  </p:clrMapOvr>
  <p:timing>
    <p:tnLst>
      <p:par>
        <p:cTn id="1" dur="indefinite" restart="never" nodeType="tmRoot"/>
      </p:par>
    </p:tnLst>
  </p:timing>
</p:sld>
</file>

<file path=ppt/theme/theme1.xml><?xml version="1.0" encoding="utf-8"?>
<a:theme xmlns:a="http://schemas.openxmlformats.org/drawingml/2006/main" name="UB Powerpoint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Template_WIDE" id="{320877F5-9057-5044-9670-55C377C33490}" vid="{043CC7DF-15AC-0F49-A0D1-304573C219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3159</TotalTime>
  <Words>1084</Words>
  <Application>Microsoft Macintosh PowerPoint</Application>
  <PresentationFormat>On-screen Show (4:3)</PresentationFormat>
  <Paragraphs>185</Paragraphs>
  <Slides>23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Courier</vt:lpstr>
      <vt:lpstr>Courier New</vt:lpstr>
      <vt:lpstr>Georgia</vt:lpstr>
      <vt:lpstr>LucidaGrande</vt:lpstr>
      <vt:lpstr>UB Powerpoint Template</vt:lpstr>
      <vt:lpstr>Tla+ </vt:lpstr>
      <vt:lpstr>Leslie Lamport</vt:lpstr>
      <vt:lpstr>What is TLA+</vt:lpstr>
      <vt:lpstr>Agenda</vt:lpstr>
      <vt:lpstr>TLA+ Specs</vt:lpstr>
      <vt:lpstr>Abstraction</vt:lpstr>
      <vt:lpstr>Basic Abstraction underlying TLA+</vt:lpstr>
      <vt:lpstr>State Machines</vt:lpstr>
      <vt:lpstr>Introducing State Machines</vt:lpstr>
      <vt:lpstr>A Trivial Example</vt:lpstr>
      <vt:lpstr>A Trivial Example</vt:lpstr>
      <vt:lpstr>A Trivial Example</vt:lpstr>
      <vt:lpstr>A Trivial Example</vt:lpstr>
      <vt:lpstr>Divider Slide</vt:lpstr>
      <vt:lpstr>Click to edit title</vt:lpstr>
      <vt:lpstr>Click to edit title</vt:lpstr>
      <vt:lpstr>Click to edit title</vt:lpstr>
      <vt:lpstr>Click to edit title</vt:lpstr>
      <vt:lpstr>Click to edit title</vt:lpstr>
      <vt:lpstr>Click to edit title</vt:lpstr>
      <vt:lpstr>PowerPoint Presentation</vt:lpstr>
      <vt:lpstr>Click to add title</vt:lpstr>
      <vt:lpstr>PowerPoint Presentation</vt:lpstr>
    </vt:vector>
  </TitlesOfParts>
  <Manager/>
  <Company/>
  <LinksUpToDate>false</LinksUpToDate>
  <SharedDoc>false</SharedDoc>
  <HyperlinkBase/>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UB Powerpoint Template</dc:title>
  <dc:subject/>
  <dc:creator>Microsoft Office User</dc:creator>
  <cp:keywords/>
  <dc:description/>
  <cp:lastModifiedBy>Microsoft Office User</cp:lastModifiedBy>
  <cp:revision>201</cp:revision>
  <cp:lastPrinted>2015-10-19T19:01:41Z</cp:lastPrinted>
  <dcterms:created xsi:type="dcterms:W3CDTF">2016-06-28T14:05:07Z</dcterms:created>
  <dcterms:modified xsi:type="dcterms:W3CDTF">2019-04-10T06:15:57Z</dcterms:modified>
  <cp:category/>
</cp:coreProperties>
</file>